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2.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3.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theme/theme4.xml" ContentType="application/vnd.openxmlformats-officedocument.theme+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5.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theme/theme6.xml" ContentType="application/vnd.openxmlformats-officedocument.theme+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91" r:id="rId1"/>
    <p:sldMasterId id="2147484172" r:id="rId2"/>
    <p:sldMasterId id="2147484192" r:id="rId3"/>
    <p:sldMasterId id="2147484222" r:id="rId4"/>
    <p:sldMasterId id="2147484281" r:id="rId5"/>
    <p:sldMasterId id="2147484288" r:id="rId6"/>
    <p:sldMasterId id="2147484295" r:id="rId7"/>
    <p:sldMasterId id="2147484301" r:id="rId8"/>
  </p:sldMasterIdLst>
  <p:notesMasterIdLst>
    <p:notesMasterId r:id="rId68"/>
  </p:notesMasterIdLst>
  <p:handoutMasterIdLst>
    <p:handoutMasterId r:id="rId69"/>
  </p:handoutMasterIdLst>
  <p:sldIdLst>
    <p:sldId id="315" r:id="rId9"/>
    <p:sldId id="323" r:id="rId10"/>
    <p:sldId id="317" r:id="rId11"/>
    <p:sldId id="318" r:id="rId12"/>
    <p:sldId id="741" r:id="rId13"/>
    <p:sldId id="742" r:id="rId14"/>
    <p:sldId id="743" r:id="rId15"/>
    <p:sldId id="744" r:id="rId16"/>
    <p:sldId id="745" r:id="rId17"/>
    <p:sldId id="746" r:id="rId18"/>
    <p:sldId id="747" r:id="rId19"/>
    <p:sldId id="748" r:id="rId20"/>
    <p:sldId id="749" r:id="rId21"/>
    <p:sldId id="750" r:id="rId22"/>
    <p:sldId id="751" r:id="rId23"/>
    <p:sldId id="752" r:id="rId24"/>
    <p:sldId id="753" r:id="rId25"/>
    <p:sldId id="754" r:id="rId26"/>
    <p:sldId id="755" r:id="rId27"/>
    <p:sldId id="756" r:id="rId28"/>
    <p:sldId id="775" r:id="rId29"/>
    <p:sldId id="528" r:id="rId30"/>
    <p:sldId id="530" r:id="rId31"/>
    <p:sldId id="724" r:id="rId32"/>
    <p:sldId id="531" r:id="rId33"/>
    <p:sldId id="735" r:id="rId34"/>
    <p:sldId id="726" r:id="rId35"/>
    <p:sldId id="727" r:id="rId36"/>
    <p:sldId id="736" r:id="rId37"/>
    <p:sldId id="737" r:id="rId38"/>
    <p:sldId id="728" r:id="rId39"/>
    <p:sldId id="730" r:id="rId40"/>
    <p:sldId id="738" r:id="rId41"/>
    <p:sldId id="739" r:id="rId42"/>
    <p:sldId id="731" r:id="rId43"/>
    <p:sldId id="732" r:id="rId44"/>
    <p:sldId id="733" r:id="rId45"/>
    <p:sldId id="758" r:id="rId46"/>
    <p:sldId id="759" r:id="rId47"/>
    <p:sldId id="760" r:id="rId48"/>
    <p:sldId id="761" r:id="rId49"/>
    <p:sldId id="762" r:id="rId50"/>
    <p:sldId id="763" r:id="rId51"/>
    <p:sldId id="764" r:id="rId52"/>
    <p:sldId id="765" r:id="rId53"/>
    <p:sldId id="766" r:id="rId54"/>
    <p:sldId id="767" r:id="rId55"/>
    <p:sldId id="768" r:id="rId56"/>
    <p:sldId id="769" r:id="rId57"/>
    <p:sldId id="770" r:id="rId58"/>
    <p:sldId id="771" r:id="rId59"/>
    <p:sldId id="772" r:id="rId60"/>
    <p:sldId id="757" r:id="rId61"/>
    <p:sldId id="723" r:id="rId62"/>
    <p:sldId id="773" r:id="rId63"/>
    <p:sldId id="776" r:id="rId64"/>
    <p:sldId id="322" r:id="rId65"/>
    <p:sldId id="320" r:id="rId66"/>
    <p:sldId id="321" r:id="rId67"/>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asic Highlight Layouts" id="{861B53B3-AFF9-4028-999E-21C5AFB054A7}">
          <p14:sldIdLst>
            <p14:sldId id="315"/>
            <p14:sldId id="323"/>
            <p14:sldId id="317"/>
            <p14:sldId id="318"/>
            <p14:sldId id="741"/>
            <p14:sldId id="742"/>
            <p14:sldId id="743"/>
            <p14:sldId id="744"/>
            <p14:sldId id="745"/>
            <p14:sldId id="746"/>
            <p14:sldId id="747"/>
            <p14:sldId id="748"/>
            <p14:sldId id="749"/>
            <p14:sldId id="750"/>
            <p14:sldId id="751"/>
            <p14:sldId id="752"/>
            <p14:sldId id="753"/>
            <p14:sldId id="754"/>
            <p14:sldId id="755"/>
            <p14:sldId id="756"/>
            <p14:sldId id="775"/>
            <p14:sldId id="528"/>
            <p14:sldId id="530"/>
            <p14:sldId id="724"/>
            <p14:sldId id="531"/>
            <p14:sldId id="735"/>
            <p14:sldId id="726"/>
            <p14:sldId id="727"/>
            <p14:sldId id="736"/>
            <p14:sldId id="737"/>
            <p14:sldId id="728"/>
            <p14:sldId id="730"/>
            <p14:sldId id="738"/>
            <p14:sldId id="739"/>
            <p14:sldId id="731"/>
            <p14:sldId id="732"/>
            <p14:sldId id="733"/>
            <p14:sldId id="758"/>
            <p14:sldId id="759"/>
            <p14:sldId id="760"/>
            <p14:sldId id="761"/>
            <p14:sldId id="762"/>
            <p14:sldId id="763"/>
            <p14:sldId id="764"/>
            <p14:sldId id="765"/>
            <p14:sldId id="766"/>
            <p14:sldId id="767"/>
            <p14:sldId id="768"/>
            <p14:sldId id="769"/>
            <p14:sldId id="770"/>
            <p14:sldId id="771"/>
            <p14:sldId id="772"/>
            <p14:sldId id="757"/>
            <p14:sldId id="723"/>
            <p14:sldId id="773"/>
            <p14:sldId id="776"/>
            <p14:sldId id="322"/>
            <p14:sldId id="320"/>
            <p14:sldId id="321"/>
          </p14:sldIdLst>
        </p14:section>
      </p14:sectionLst>
    </p:ext>
    <p:ext uri="{EFAFB233-063F-42B5-8137-9DF3F51BA10A}">
      <p15:sldGuideLst xmlns:p15="http://schemas.microsoft.com/office/powerpoint/2012/main">
        <p15:guide id="1" orient="horz" pos="2160" userDrawn="1">
          <p15:clr>
            <a:srgbClr val="A4A3A4"/>
          </p15:clr>
        </p15:guide>
        <p15:guide id="2" orient="horz" pos="3230" userDrawn="1">
          <p15:clr>
            <a:srgbClr val="A4A3A4"/>
          </p15:clr>
        </p15:guide>
        <p15:guide id="3" orient="horz" pos="720" userDrawn="1">
          <p15:clr>
            <a:srgbClr val="A4A3A4"/>
          </p15:clr>
        </p15:guide>
        <p15:guide id="4" orient="horz" pos="567" userDrawn="1">
          <p15:clr>
            <a:srgbClr val="A4A3A4"/>
          </p15:clr>
        </p15:guide>
        <p15:guide id="5" orient="horz" pos="555" userDrawn="1">
          <p15:clr>
            <a:srgbClr val="A4A3A4"/>
          </p15:clr>
        </p15:guide>
        <p15:guide id="6" orient="horz" pos="1150" userDrawn="1">
          <p15:clr>
            <a:srgbClr val="A4A3A4"/>
          </p15:clr>
        </p15:guide>
        <p15:guide id="7" orient="horz" pos="4004" userDrawn="1">
          <p15:clr>
            <a:srgbClr val="A4A3A4"/>
          </p15:clr>
        </p15:guide>
        <p15:guide id="8" orient="horz" pos="1175" userDrawn="1">
          <p15:clr>
            <a:srgbClr val="A4A3A4"/>
          </p15:clr>
        </p15:guide>
        <p15:guide id="9" pos="3840" userDrawn="1">
          <p15:clr>
            <a:srgbClr val="A4A3A4"/>
          </p15:clr>
        </p15:guide>
        <p15:guide id="10" pos="7184" userDrawn="1">
          <p15:clr>
            <a:srgbClr val="A4A3A4"/>
          </p15:clr>
        </p15:guide>
        <p15:guide id="11" pos="496" userDrawn="1">
          <p15:clr>
            <a:srgbClr val="A4A3A4"/>
          </p15:clr>
        </p15:guide>
        <p15:guide id="12" pos="387" userDrawn="1">
          <p15:clr>
            <a:srgbClr val="A4A3A4"/>
          </p15:clr>
        </p15:guide>
        <p15:guide id="13" pos="7297" userDrawn="1">
          <p15:clr>
            <a:srgbClr val="A4A3A4"/>
          </p15:clr>
        </p15:guide>
        <p15:guide id="14" userDrawn="1">
          <p15:clr>
            <a:srgbClr val="A4A3A4"/>
          </p15:clr>
        </p15:guide>
        <p15:guide id="15" orient="horz" pos="1060" userDrawn="1">
          <p15:clr>
            <a:srgbClr val="A4A3A4"/>
          </p15:clr>
        </p15:guide>
        <p15:guide id="16" orient="horz" pos="2621" userDrawn="1">
          <p15:clr>
            <a:srgbClr val="A4A3A4"/>
          </p15:clr>
        </p15:guide>
      </p15:sldGuideLst>
    </p:ext>
    <p:ext uri="{2D200454-40CA-4A62-9FC3-DE9A4176ACB9}">
      <p15:notesGuideLst xmlns:p15="http://schemas.microsoft.com/office/powerpoint/2012/main">
        <p15:guide id="1" orient="horz" pos="2208" userDrawn="1">
          <p15:clr>
            <a:srgbClr val="A4A3A4"/>
          </p15:clr>
        </p15:guide>
        <p15:guide id="2" pos="292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D93"/>
    <a:srgbClr val="C3C8CA"/>
    <a:srgbClr val="96DBD2"/>
    <a:srgbClr val="E6E6E6"/>
    <a:srgbClr val="7F7F7F"/>
    <a:srgbClr val="666666"/>
    <a:srgbClr val="D4D7D9"/>
    <a:srgbClr val="4D4D4D"/>
    <a:srgbClr val="C19C81"/>
    <a:srgbClr val="9EA0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5" autoAdjust="0"/>
    <p:restoredTop sz="96015" autoAdjust="0"/>
  </p:normalViewPr>
  <p:slideViewPr>
    <p:cSldViewPr snapToGrid="0">
      <p:cViewPr varScale="1">
        <p:scale>
          <a:sx n="72" d="100"/>
          <a:sy n="72" d="100"/>
        </p:scale>
        <p:origin x="660" y="66"/>
      </p:cViewPr>
      <p:guideLst>
        <p:guide orient="horz" pos="2160"/>
        <p:guide orient="horz" pos="3230"/>
        <p:guide orient="horz" pos="720"/>
        <p:guide orient="horz" pos="567"/>
        <p:guide orient="horz" pos="555"/>
        <p:guide orient="horz" pos="1150"/>
        <p:guide orient="horz" pos="4004"/>
        <p:guide orient="horz" pos="1175"/>
        <p:guide pos="3840"/>
        <p:guide pos="7184"/>
        <p:guide pos="496"/>
        <p:guide pos="387"/>
        <p:guide pos="7297"/>
        <p:guide/>
        <p:guide orient="horz" pos="1060"/>
        <p:guide orient="horz" pos="2621"/>
      </p:guideLst>
    </p:cSldViewPr>
  </p:slideViewPr>
  <p:outlineViewPr>
    <p:cViewPr>
      <p:scale>
        <a:sx n="33" d="100"/>
        <a:sy n="33" d="100"/>
      </p:scale>
      <p:origin x="0" y="-12654"/>
    </p:cViewPr>
  </p:outlineViewPr>
  <p:notesTextViewPr>
    <p:cViewPr>
      <p:scale>
        <a:sx n="3" d="2"/>
        <a:sy n="3" d="2"/>
      </p:scale>
      <p:origin x="0" y="0"/>
    </p:cViewPr>
  </p:notesTextViewPr>
  <p:sorterViewPr>
    <p:cViewPr varScale="1">
      <p:scale>
        <a:sx n="1" d="1"/>
        <a:sy n="1" d="1"/>
      </p:scale>
      <p:origin x="0" y="-144"/>
    </p:cViewPr>
  </p:sorterViewPr>
  <p:notesViewPr>
    <p:cSldViewPr snapToGrid="0">
      <p:cViewPr varScale="1">
        <p:scale>
          <a:sx n="99" d="100"/>
          <a:sy n="99" d="100"/>
        </p:scale>
        <p:origin x="1800" y="78"/>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5" Type="http://schemas.openxmlformats.org/officeDocument/2006/relationships/slideMaster" Target="slideMasters/slideMaster5.xml"/><Relationship Id="rId61" Type="http://schemas.openxmlformats.org/officeDocument/2006/relationships/slide" Target="slides/slide53.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 Type="http://schemas.openxmlformats.org/officeDocument/2006/relationships/slideMaster" Target="slideMasters/slideMaster7.xml"/><Relationship Id="rId7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50" tIns="46576" rIns="93150" bIns="46576" rtlCol="0"/>
          <a:lstStyle>
            <a:lvl1pPr algn="l">
              <a:defRPr sz="1200"/>
            </a:lvl1pPr>
          </a:lstStyle>
          <a:p>
            <a:endParaRPr lang="en-US" dirty="0">
              <a:latin typeface="Arial" panose="020B0604020202020204" pitchFamily="34" charset="0"/>
            </a:endParaRPr>
          </a:p>
        </p:txBody>
      </p:sp>
      <p:sp>
        <p:nvSpPr>
          <p:cNvPr id="3" name="Date Placeholder 2"/>
          <p:cNvSpPr>
            <a:spLocks noGrp="1"/>
          </p:cNvSpPr>
          <p:nvPr>
            <p:ph type="dt" sz="quarter" idx="1"/>
          </p:nvPr>
        </p:nvSpPr>
        <p:spPr>
          <a:xfrm>
            <a:off x="5265809" y="0"/>
            <a:ext cx="4028440" cy="350520"/>
          </a:xfrm>
          <a:prstGeom prst="rect">
            <a:avLst/>
          </a:prstGeom>
        </p:spPr>
        <p:txBody>
          <a:bodyPr vert="horz" lIns="93150" tIns="46576" rIns="93150" bIns="46576" rtlCol="0"/>
          <a:lstStyle>
            <a:lvl1pPr algn="r">
              <a:defRPr sz="1200"/>
            </a:lvl1pPr>
          </a:lstStyle>
          <a:p>
            <a:fld id="{4AFD0EF0-C3EC-4C12-BD27-260DE6CA8033}" type="datetimeFigureOut">
              <a:rPr lang="en-US" smtClean="0">
                <a:latin typeface="Arial" panose="020B0604020202020204" pitchFamily="34" charset="0"/>
              </a:rPr>
              <a:t>2/19/2021</a:t>
            </a:fld>
            <a:endParaRPr lang="en-US" dirty="0">
              <a:latin typeface="Arial" panose="020B0604020202020204" pitchFamily="34" charset="0"/>
            </a:endParaRPr>
          </a:p>
        </p:txBody>
      </p:sp>
      <p:sp>
        <p:nvSpPr>
          <p:cNvPr id="4" name="Footer Placeholder 3"/>
          <p:cNvSpPr>
            <a:spLocks noGrp="1"/>
          </p:cNvSpPr>
          <p:nvPr>
            <p:ph type="ftr" sz="quarter" idx="2"/>
          </p:nvPr>
        </p:nvSpPr>
        <p:spPr>
          <a:xfrm>
            <a:off x="0" y="6658664"/>
            <a:ext cx="4028440" cy="350520"/>
          </a:xfrm>
          <a:prstGeom prst="rect">
            <a:avLst/>
          </a:prstGeom>
        </p:spPr>
        <p:txBody>
          <a:bodyPr vert="horz" lIns="93150" tIns="46576" rIns="93150" bIns="46576" rtlCol="0" anchor="b"/>
          <a:lstStyle>
            <a:lvl1pPr algn="l">
              <a:defRPr sz="1200"/>
            </a:lvl1pPr>
          </a:lstStyle>
          <a:p>
            <a:endParaRPr lang="en-US" dirty="0">
              <a:latin typeface="Arial" panose="020B0604020202020204" pitchFamily="34" charset="0"/>
            </a:endParaRPr>
          </a:p>
        </p:txBody>
      </p:sp>
      <p:sp>
        <p:nvSpPr>
          <p:cNvPr id="5" name="Slide Number Placeholder 4"/>
          <p:cNvSpPr>
            <a:spLocks noGrp="1"/>
          </p:cNvSpPr>
          <p:nvPr>
            <p:ph type="sldNum" sz="quarter" idx="3"/>
          </p:nvPr>
        </p:nvSpPr>
        <p:spPr>
          <a:xfrm>
            <a:off x="5265809" y="6658664"/>
            <a:ext cx="4028440" cy="350520"/>
          </a:xfrm>
          <a:prstGeom prst="rect">
            <a:avLst/>
          </a:prstGeom>
        </p:spPr>
        <p:txBody>
          <a:bodyPr vert="horz" lIns="93150" tIns="46576" rIns="93150" bIns="46576" rtlCol="0" anchor="b"/>
          <a:lstStyle>
            <a:lvl1pPr algn="r">
              <a:defRPr sz="1200"/>
            </a:lvl1pPr>
          </a:lstStyle>
          <a:p>
            <a:fld id="{E3A63F74-55D0-4361-B1E6-EF7EBD102E4D}"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13306897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50" tIns="46576" rIns="93150" bIns="46576"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5265809" y="0"/>
            <a:ext cx="4028440" cy="350520"/>
          </a:xfrm>
          <a:prstGeom prst="rect">
            <a:avLst/>
          </a:prstGeom>
        </p:spPr>
        <p:txBody>
          <a:bodyPr vert="horz" lIns="93150" tIns="46576" rIns="93150" bIns="46576" rtlCol="0"/>
          <a:lstStyle>
            <a:lvl1pPr algn="r">
              <a:defRPr sz="1200">
                <a:latin typeface="Arial" panose="020B0604020202020204" pitchFamily="34" charset="0"/>
              </a:defRPr>
            </a:lvl1pPr>
          </a:lstStyle>
          <a:p>
            <a:fld id="{A491F0CB-68E5-439E-997F-E7D875EB3709}" type="datetimeFigureOut">
              <a:rPr lang="en-US" smtClean="0"/>
              <a:pPr/>
              <a:t>2/19/2021</a:t>
            </a:fld>
            <a:endParaRPr lang="en-US" dirty="0"/>
          </a:p>
        </p:txBody>
      </p:sp>
      <p:sp>
        <p:nvSpPr>
          <p:cNvPr id="4" name="Slide Image Placeholder 3"/>
          <p:cNvSpPr>
            <a:spLocks noGrp="1" noRot="1" noChangeAspect="1"/>
          </p:cNvSpPr>
          <p:nvPr>
            <p:ph type="sldImg" idx="2"/>
          </p:nvPr>
        </p:nvSpPr>
        <p:spPr>
          <a:xfrm>
            <a:off x="2311400" y="525463"/>
            <a:ext cx="4673600" cy="2628900"/>
          </a:xfrm>
          <a:prstGeom prst="rect">
            <a:avLst/>
          </a:prstGeom>
          <a:noFill/>
          <a:ln w="12700">
            <a:solidFill>
              <a:prstClr val="black"/>
            </a:solidFill>
          </a:ln>
        </p:spPr>
        <p:txBody>
          <a:bodyPr vert="horz" lIns="93150" tIns="46576" rIns="93150" bIns="46576" rtlCol="0" anchor="ctr"/>
          <a:lstStyle/>
          <a:p>
            <a:endParaRPr lang="en-US" dirty="0"/>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50" tIns="46576" rIns="93150" bIns="46576"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6658664"/>
            <a:ext cx="4028440" cy="350520"/>
          </a:xfrm>
          <a:prstGeom prst="rect">
            <a:avLst/>
          </a:prstGeom>
        </p:spPr>
        <p:txBody>
          <a:bodyPr vert="horz" lIns="93150" tIns="46576" rIns="93150" bIns="46576"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50" tIns="46576" rIns="93150" bIns="46576" rtlCol="0" anchor="b"/>
          <a:lstStyle>
            <a:lvl1pPr algn="r">
              <a:defRPr sz="1200">
                <a:latin typeface="Arial" panose="020B0604020202020204" pitchFamily="34" charset="0"/>
              </a:defRPr>
            </a:lvl1pPr>
          </a:lstStyle>
          <a:p>
            <a:fld id="{126698E7-35B6-43D1-BFBF-B9A7AF3A0177}" type="slidenum">
              <a:rPr lang="en-US" smtClean="0"/>
              <a:pPr/>
              <a:t>‹#›</a:t>
            </a:fld>
            <a:endParaRPr lang="en-US" dirty="0"/>
          </a:p>
        </p:txBody>
      </p:sp>
    </p:spTree>
    <p:extLst>
      <p:ext uri="{BB962C8B-B14F-4D97-AF65-F5344CB8AC3E}">
        <p14:creationId xmlns:p14="http://schemas.microsoft.com/office/powerpoint/2010/main" val="2598630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EAB11579-BFC3-45C8-A289-3B908F29850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469153BD-31A4-467E-B75A-BAB1C653119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1204" name="Slide Number Placeholder 3">
            <a:extLst>
              <a:ext uri="{FF2B5EF4-FFF2-40B4-BE49-F238E27FC236}">
                <a16:creationId xmlns:a16="http://schemas.microsoft.com/office/drawing/2014/main" id="{78734994-45D0-413F-9A90-297A5B9A951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14FBAA8-0359-46DC-A181-564FED088EEB}"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6698E7-35B6-43D1-BFBF-B9A7AF3A0177}" type="slidenum">
              <a:rPr lang="en-US" smtClean="0"/>
              <a:pPr/>
              <a:t>30</a:t>
            </a:fld>
            <a:endParaRPr lang="en-US" dirty="0"/>
          </a:p>
        </p:txBody>
      </p:sp>
    </p:spTree>
    <p:extLst>
      <p:ext uri="{BB962C8B-B14F-4D97-AF65-F5344CB8AC3E}">
        <p14:creationId xmlns:p14="http://schemas.microsoft.com/office/powerpoint/2010/main" val="41701795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6698E7-35B6-43D1-BFBF-B9A7AF3A0177}" type="slidenum">
              <a:rPr lang="en-US" smtClean="0"/>
              <a:pPr/>
              <a:t>33</a:t>
            </a:fld>
            <a:endParaRPr lang="en-US" dirty="0"/>
          </a:p>
        </p:txBody>
      </p:sp>
    </p:spTree>
    <p:extLst>
      <p:ext uri="{BB962C8B-B14F-4D97-AF65-F5344CB8AC3E}">
        <p14:creationId xmlns:p14="http://schemas.microsoft.com/office/powerpoint/2010/main" val="32240135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6698E7-35B6-43D1-BFBF-B9A7AF3A0177}" type="slidenum">
              <a:rPr lang="en-US" smtClean="0"/>
              <a:pPr/>
              <a:t>34</a:t>
            </a:fld>
            <a:endParaRPr lang="en-US" dirty="0"/>
          </a:p>
        </p:txBody>
      </p:sp>
    </p:spTree>
    <p:extLst>
      <p:ext uri="{BB962C8B-B14F-4D97-AF65-F5344CB8AC3E}">
        <p14:creationId xmlns:p14="http://schemas.microsoft.com/office/powerpoint/2010/main" val="4499512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6698E7-35B6-43D1-BFBF-B9A7AF3A0177}" type="slidenum">
              <a:rPr lang="en-US" smtClean="0"/>
              <a:pPr/>
              <a:t>54</a:t>
            </a:fld>
            <a:endParaRPr lang="en-US" dirty="0"/>
          </a:p>
        </p:txBody>
      </p:sp>
    </p:spTree>
    <p:extLst>
      <p:ext uri="{BB962C8B-B14F-4D97-AF65-F5344CB8AC3E}">
        <p14:creationId xmlns:p14="http://schemas.microsoft.com/office/powerpoint/2010/main" val="11518512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BA4E5C0F-469C-4DA6-AEA3-879186E74F9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7903629F-82A6-44A3-BB33-23C983FBF19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5300" name="Slide Number Placeholder 3">
            <a:extLst>
              <a:ext uri="{FF2B5EF4-FFF2-40B4-BE49-F238E27FC236}">
                <a16:creationId xmlns:a16="http://schemas.microsoft.com/office/drawing/2014/main" id="{A264259C-4AA6-433B-9192-6ACEE8F7A44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34AE637-0C6A-441D-89E5-33D3375849CC}"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C7168873-5D90-4BE2-979A-661F6BD3004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363FD1B7-8752-42F4-8C98-F48B0499275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6324" name="Slide Number Placeholder 3">
            <a:extLst>
              <a:ext uri="{FF2B5EF4-FFF2-40B4-BE49-F238E27FC236}">
                <a16:creationId xmlns:a16="http://schemas.microsoft.com/office/drawing/2014/main" id="{F5E5F694-3704-44AC-894C-84C96A37C34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BED0F97-D225-467E-B07F-EA594C9BE8EB}"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E2D5CE0E-6540-43A1-A229-819A8A8C661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C0F5F389-5088-4E0E-A5B4-2B95092F26E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2228" name="Slide Number Placeholder 3">
            <a:extLst>
              <a:ext uri="{FF2B5EF4-FFF2-40B4-BE49-F238E27FC236}">
                <a16:creationId xmlns:a16="http://schemas.microsoft.com/office/drawing/2014/main" id="{8E0814A9-D0D4-41BF-9958-486885A07CA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7AA388E-381C-4E8C-8FC9-F2A574A579CD}"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70981056-B556-4518-B660-9D9B51F29FE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70AB27C3-FDA2-4F34-8863-5040906301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3252" name="Slide Number Placeholder 3">
            <a:extLst>
              <a:ext uri="{FF2B5EF4-FFF2-40B4-BE49-F238E27FC236}">
                <a16:creationId xmlns:a16="http://schemas.microsoft.com/office/drawing/2014/main" id="{F95D7710-C428-4353-A38E-BBEEEB96DC8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A0162B2-63E1-4186-A298-9BE7B345FD0C}"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C8C03263-D344-4A32-9025-DEA174CA6F1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0BFD7F21-7C75-49E7-B2AC-3C2635D7F1B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4276" name="Slide Number Placeholder 3">
            <a:extLst>
              <a:ext uri="{FF2B5EF4-FFF2-40B4-BE49-F238E27FC236}">
                <a16:creationId xmlns:a16="http://schemas.microsoft.com/office/drawing/2014/main" id="{A458C900-5050-442F-81FB-A5093BE4954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5E0E54E-9F3F-4F2A-AE6B-EA52BE86F1BC}"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6698E7-35B6-43D1-BFBF-B9A7AF3A0177}" type="slidenum">
              <a:rPr lang="en-US" smtClean="0"/>
              <a:pPr/>
              <a:t>22</a:t>
            </a:fld>
            <a:endParaRPr lang="en-US" dirty="0"/>
          </a:p>
        </p:txBody>
      </p:sp>
    </p:spTree>
    <p:extLst>
      <p:ext uri="{BB962C8B-B14F-4D97-AF65-F5344CB8AC3E}">
        <p14:creationId xmlns:p14="http://schemas.microsoft.com/office/powerpoint/2010/main" val="1304378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6698E7-35B6-43D1-BFBF-B9A7AF3A0177}" type="slidenum">
              <a:rPr lang="en-US" smtClean="0"/>
              <a:pPr/>
              <a:t>23</a:t>
            </a:fld>
            <a:endParaRPr lang="en-US" dirty="0"/>
          </a:p>
        </p:txBody>
      </p:sp>
    </p:spTree>
    <p:extLst>
      <p:ext uri="{BB962C8B-B14F-4D97-AF65-F5344CB8AC3E}">
        <p14:creationId xmlns:p14="http://schemas.microsoft.com/office/powerpoint/2010/main" val="352838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6698E7-35B6-43D1-BFBF-B9A7AF3A0177}" type="slidenum">
              <a:rPr lang="en-US" smtClean="0"/>
              <a:pPr/>
              <a:t>25</a:t>
            </a:fld>
            <a:endParaRPr lang="en-US" dirty="0"/>
          </a:p>
        </p:txBody>
      </p:sp>
    </p:spTree>
    <p:extLst>
      <p:ext uri="{BB962C8B-B14F-4D97-AF65-F5344CB8AC3E}">
        <p14:creationId xmlns:p14="http://schemas.microsoft.com/office/powerpoint/2010/main" val="9350075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6698E7-35B6-43D1-BFBF-B9A7AF3A0177}" type="slidenum">
              <a:rPr lang="en-US" smtClean="0"/>
              <a:pPr/>
              <a:t>26</a:t>
            </a:fld>
            <a:endParaRPr lang="en-US" dirty="0"/>
          </a:p>
        </p:txBody>
      </p:sp>
    </p:spTree>
    <p:extLst>
      <p:ext uri="{BB962C8B-B14F-4D97-AF65-F5344CB8AC3E}">
        <p14:creationId xmlns:p14="http://schemas.microsoft.com/office/powerpoint/2010/main" val="2170471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6698E7-35B6-43D1-BFBF-B9A7AF3A0177}" type="slidenum">
              <a:rPr lang="en-US" smtClean="0"/>
              <a:pPr/>
              <a:t>29</a:t>
            </a:fld>
            <a:endParaRPr lang="en-US" dirty="0"/>
          </a:p>
        </p:txBody>
      </p:sp>
    </p:spTree>
    <p:extLst>
      <p:ext uri="{BB962C8B-B14F-4D97-AF65-F5344CB8AC3E}">
        <p14:creationId xmlns:p14="http://schemas.microsoft.com/office/powerpoint/2010/main" val="22538405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4.xml.rels><?xml version="1.0" encoding="UTF-8" standalone="yes"?>
<Relationships xmlns="http://schemas.openxmlformats.org/package/2006/relationships"><Relationship Id="rId2" Type="http://schemas.openxmlformats.org/officeDocument/2006/relationships/hyperlink" Target="http://www.straffordpub.com/" TargetMode="External"/><Relationship Id="rId1" Type="http://schemas.openxmlformats.org/officeDocument/2006/relationships/slideMaster" Target="../slideMasters/slideMaster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hyperlink" Target="http://www.straffordpub.com/" TargetMode="External"/><Relationship Id="rId1" Type="http://schemas.openxmlformats.org/officeDocument/2006/relationships/slideMaster" Target="../slideMasters/slideMaster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6.xml.rels><?xml version="1.0" encoding="UTF-8" standalone="yes"?>
<Relationships xmlns="http://schemas.openxmlformats.org/package/2006/relationships"><Relationship Id="rId2" Type="http://schemas.openxmlformats.org/officeDocument/2006/relationships/hyperlink" Target="http://www.straffordpub.com/" TargetMode="External"/><Relationship Id="rId1" Type="http://schemas.openxmlformats.org/officeDocument/2006/relationships/slideMaster" Target="../slideMasters/slideMaster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1.xml.rels><?xml version="1.0" encoding="UTF-8" standalone="yes"?>
<Relationships xmlns="http://schemas.openxmlformats.org/package/2006/relationships"><Relationship Id="rId2" Type="http://schemas.openxmlformats.org/officeDocument/2006/relationships/hyperlink" Target="http://www.straffordpub.com/" TargetMode="External"/><Relationship Id="rId1" Type="http://schemas.openxmlformats.org/officeDocument/2006/relationships/slideMaster" Target="../slideMasters/slideMaster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hyperlink" Target="http://foley.com/" TargetMode="Externa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Master" Target="../slideMasters/slideMaster2.xml"/><Relationship Id="rId4" Type="http://schemas.openxmlformats.org/officeDocument/2006/relationships/hyperlink" Target="http://foley.com/" TargetMode="Externa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jp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Pattern Black">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9331" y="2317843"/>
            <a:ext cx="4655075" cy="997196"/>
          </a:xfrm>
        </p:spPr>
        <p:txBody>
          <a:bodyPr wrap="square" anchor="b" anchorCtr="0">
            <a:spAutoFit/>
          </a:bodyPr>
          <a:lstStyle>
            <a:lvl1pPr>
              <a:defRPr sz="3600">
                <a:solidFill>
                  <a:schemeClr val="tx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699331" y="3515546"/>
            <a:ext cx="4655075"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grpSp>
        <p:nvGrpSpPr>
          <p:cNvPr id="32" name="Group 31"/>
          <p:cNvGrpSpPr/>
          <p:nvPr userDrawn="1"/>
        </p:nvGrpSpPr>
        <p:grpSpPr>
          <a:xfrm>
            <a:off x="665377" y="5537861"/>
            <a:ext cx="4423901" cy="456933"/>
            <a:chOff x="7091159" y="5378260"/>
            <a:chExt cx="4423901" cy="456933"/>
          </a:xfrm>
        </p:grpSpPr>
        <p:sp>
          <p:nvSpPr>
            <p:cNvPr id="35" name="TextBox 3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2"/>
                  </a:solidFill>
                  <a:effectLst/>
                  <a:uLnTx/>
                  <a:uFillTx/>
                  <a:latin typeface="Arial"/>
                  <a:ea typeface="+mn-ea"/>
                  <a:cs typeface="+mn-cs"/>
                </a:rPr>
                <a:t>“Seyfarth” refers to Seyfarth Shaw LLP (an Illinois limited liability partnership). </a:t>
              </a:r>
            </a:p>
          </p:txBody>
        </p:sp>
        <p:sp>
          <p:nvSpPr>
            <p:cNvPr id="34" name="TextBox 3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2"/>
                  </a:solidFill>
                  <a:effectLst/>
                  <a:uLnTx/>
                  <a:uFillTx/>
                  <a:latin typeface="Arial"/>
                  <a:ea typeface="+mn-ea"/>
                  <a:cs typeface="+mn-cs"/>
                </a:rPr>
                <a:t>Seyfarth Shaw LLP</a:t>
              </a:r>
            </a:p>
          </p:txBody>
        </p:sp>
      </p:grpSp>
      <p:sp>
        <p:nvSpPr>
          <p:cNvPr id="39"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77970" y="1211919"/>
            <a:ext cx="6232935" cy="6225676"/>
          </a:xfrm>
          <a:prstGeom prst="rect">
            <a:avLst/>
          </a:prstGeom>
        </p:spPr>
      </p:pic>
      <p:grpSp>
        <p:nvGrpSpPr>
          <p:cNvPr id="12" name="Group 11"/>
          <p:cNvGrpSpPr/>
          <p:nvPr userDrawn="1"/>
        </p:nvGrpSpPr>
        <p:grpSpPr>
          <a:xfrm>
            <a:off x="324854" y="-84221"/>
            <a:ext cx="12921914" cy="7688179"/>
            <a:chOff x="324854" y="-84221"/>
            <a:chExt cx="12921914" cy="7688179"/>
          </a:xfrm>
        </p:grpSpPr>
        <p:sp>
          <p:nvSpPr>
            <p:cNvPr id="13" name="Rectangle 12"/>
            <p:cNvSpPr/>
            <p:nvPr userDrawn="1"/>
          </p:nvSpPr>
          <p:spPr>
            <a:xfrm>
              <a:off x="12192000" y="-84221"/>
              <a:ext cx="1054768" cy="7688179"/>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324854" y="6858000"/>
              <a:ext cx="12031578" cy="745957"/>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Footer Placeholder 3"/>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dirty="0"/>
              <a:t>©2021 Seyfarth Shaw LLP. All rights reserved. Private and Confidential</a:t>
            </a:r>
          </a:p>
        </p:txBody>
      </p:sp>
    </p:spTree>
    <p:extLst>
      <p:ext uri="{BB962C8B-B14F-4D97-AF65-F5344CB8AC3E}">
        <p14:creationId xmlns:p14="http://schemas.microsoft.com/office/powerpoint/2010/main" val="2763600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Photo Gra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4405" y="2312549"/>
            <a:ext cx="4516856" cy="997196"/>
          </a:xfrm>
        </p:spPr>
        <p:txBody>
          <a:bodyPr wrap="square" anchor="b" anchorCtr="0">
            <a:spAutoFit/>
          </a:bodyPr>
          <a:lstStyle>
            <a:lvl1pPr>
              <a:defRPr sz="3600">
                <a:solidFill>
                  <a:schemeClr val="tx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694405" y="3510252"/>
            <a:ext cx="4516856"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Picture Placeholder 4"/>
          <p:cNvSpPr>
            <a:spLocks noGrp="1"/>
          </p:cNvSpPr>
          <p:nvPr>
            <p:ph type="pic" sz="quarter" idx="10"/>
          </p:nvPr>
        </p:nvSpPr>
        <p:spPr>
          <a:xfrm>
            <a:off x="5905666" y="1336566"/>
            <a:ext cx="6280150" cy="3946358"/>
          </a:xfrm>
        </p:spPr>
        <p:txBody>
          <a:bodyPr/>
          <a:lstStyle>
            <a:lvl1pPr>
              <a:defRPr>
                <a:solidFill>
                  <a:schemeClr val="tx2"/>
                </a:solidFill>
              </a:defRPr>
            </a:lvl1pPr>
          </a:lstStyle>
          <a:p>
            <a:r>
              <a:rPr lang="en-US" dirty="0"/>
              <a:t>Click icon to add picture</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6"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2"/>
                  </a:solidFill>
                  <a:effectLst/>
                  <a:uLnTx/>
                  <a:uFillTx/>
                  <a:latin typeface="Arial"/>
                  <a:ea typeface="+mn-ea"/>
                  <a:cs typeface="+mn-cs"/>
                </a:rPr>
                <a:t>“Seyfarth”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2"/>
                  </a:solidFill>
                  <a:effectLst/>
                  <a:uLnTx/>
                  <a:uFillTx/>
                  <a:latin typeface="Arial"/>
                  <a:ea typeface="+mn-ea"/>
                  <a:cs typeface="+mn-cs"/>
                </a:rPr>
                <a:t>Seyfarth Shaw LLP</a:t>
              </a:r>
            </a:p>
          </p:txBody>
        </p:sp>
      </p:grpSp>
      <p:sp>
        <p:nvSpPr>
          <p:cNvPr id="4" name="Footer Placeholder 3"/>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dirty="0"/>
              <a:t>©2021 Seyfarth Shaw LLP. All rights reserved. Private and Confidential</a:t>
            </a:r>
          </a:p>
        </p:txBody>
      </p:sp>
    </p:spTree>
    <p:extLst>
      <p:ext uri="{BB962C8B-B14F-4D97-AF65-F5344CB8AC3E}">
        <p14:creationId xmlns:p14="http://schemas.microsoft.com/office/powerpoint/2010/main" val="316163604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Bi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11069577" cy="768096"/>
          </a:xfrm>
        </p:spPr>
        <p:txBody>
          <a:bodyPr anchor="t"/>
          <a:lstStyle>
            <a:lvl1pPr>
              <a:defRPr sz="3200"/>
            </a:lvl1pPr>
          </a:lstStyle>
          <a:p>
            <a:r>
              <a:rPr lang="en-US" dirty="0"/>
              <a:t>Bio Slide Sample</a:t>
            </a:r>
          </a:p>
        </p:txBody>
      </p:sp>
      <p:sp>
        <p:nvSpPr>
          <p:cNvPr id="3" name="Picture Placeholder 2"/>
          <p:cNvSpPr>
            <a:spLocks noGrp="1"/>
          </p:cNvSpPr>
          <p:nvPr>
            <p:ph type="pic" idx="1" hasCustomPrompt="1"/>
          </p:nvPr>
        </p:nvSpPr>
        <p:spPr>
          <a:xfrm>
            <a:off x="839787" y="1994839"/>
            <a:ext cx="2436813" cy="2100911"/>
          </a:xfrm>
          <a:solidFill>
            <a:schemeClr val="bg1"/>
          </a:solidFill>
          <a:effectLst>
            <a:outerShdw blurRad="50800" dist="38100" dir="2700000" algn="tl" rotWithShape="0">
              <a:prstClr val="black">
                <a:alpha val="40000"/>
              </a:prstClr>
            </a:outerShdw>
          </a:effectLst>
        </p:spPr>
        <p:txBody>
          <a:bodyPr vert="horz" lIns="0" tIns="0" rIns="0" bIns="0" rtlCol="0" anchor="ctr">
            <a:noAutofit/>
          </a:bodyPr>
          <a:lstStyle>
            <a:lvl1pPr>
              <a:defRPr lang="en-US" sz="1200" dirty="0">
                <a:latin typeface="+mn-lt"/>
                <a:cs typeface="+mn-cs"/>
              </a:defRPr>
            </a:lvl1pPr>
          </a:lstStyle>
          <a:p>
            <a:pPr marL="0" lvl="0" indent="0" algn="ctr" defTabSz="685800">
              <a:lnSpc>
                <a:spcPts val="2200"/>
              </a:lnSpc>
              <a:spcBef>
                <a:spcPct val="20000"/>
              </a:spcBef>
              <a:buClr>
                <a:srgbClr val="19A3DD"/>
              </a:buClr>
              <a:buNone/>
            </a:pPr>
            <a:r>
              <a:rPr lang="en-US" dirty="0"/>
              <a:t>Insert Photo Here</a:t>
            </a:r>
          </a:p>
        </p:txBody>
      </p:sp>
      <p:sp>
        <p:nvSpPr>
          <p:cNvPr id="4" name="Text Placeholder 3"/>
          <p:cNvSpPr>
            <a:spLocks noGrp="1"/>
          </p:cNvSpPr>
          <p:nvPr>
            <p:ph type="body" sz="half" idx="2" hasCustomPrompt="1"/>
          </p:nvPr>
        </p:nvSpPr>
        <p:spPr>
          <a:xfrm>
            <a:off x="3606801" y="1994841"/>
            <a:ext cx="8209185" cy="2100909"/>
          </a:xfrm>
        </p:spPr>
        <p:txBody>
          <a:bodyPr>
            <a:normAutofit/>
          </a:bodyPr>
          <a:lstStyle>
            <a:lvl1pPr marL="0" marR="0" indent="0" algn="l" defTabSz="914400" rtl="0" eaLnBrk="1" fontAlgn="auto" latinLnBrk="0" hangingPunct="1">
              <a:lnSpc>
                <a:spcPct val="100000"/>
              </a:lnSpc>
              <a:spcBef>
                <a:spcPts val="600"/>
              </a:spcBef>
              <a:spcAft>
                <a:spcPts val="0"/>
              </a:spcAft>
              <a:buClr>
                <a:srgbClr val="00A9E0"/>
              </a:buClr>
              <a:buSzTx/>
              <a:buFont typeface="Arial" panose="020B0604020202020204" pitchFamily="34" charset="0"/>
              <a:buNone/>
              <a:tabLst/>
              <a:defRPr sz="1050" baseline="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Insert your bio here</a:t>
            </a:r>
          </a:p>
          <a:p>
            <a:pPr marL="0" marR="0" lvl="0" indent="0" algn="l" defTabSz="914400" rtl="0" eaLnBrk="1" fontAlgn="auto" latinLnBrk="0" hangingPunct="1">
              <a:lnSpc>
                <a:spcPct val="100000"/>
              </a:lnSpc>
              <a:spcBef>
                <a:spcPts val="600"/>
              </a:spcBef>
              <a:spcAft>
                <a:spcPts val="0"/>
              </a:spcAft>
              <a:buClr>
                <a:srgbClr val="00A9E0"/>
              </a:buClr>
              <a:buSzTx/>
              <a:buFont typeface="Arial" panose="020B0604020202020204" pitchFamily="34" charset="0"/>
              <a:buNone/>
              <a:tabLst/>
              <a:defRPr/>
            </a:pPr>
            <a:r>
              <a:rPr lang="en-US" dirty="0"/>
              <a:t>Insert your bio here</a:t>
            </a:r>
          </a:p>
          <a:p>
            <a:pPr marL="0" marR="0" lvl="0" indent="0" algn="l" defTabSz="914400" rtl="0" eaLnBrk="1" fontAlgn="auto" latinLnBrk="0" hangingPunct="1">
              <a:lnSpc>
                <a:spcPct val="100000"/>
              </a:lnSpc>
              <a:spcBef>
                <a:spcPts val="600"/>
              </a:spcBef>
              <a:spcAft>
                <a:spcPts val="0"/>
              </a:spcAft>
              <a:buClr>
                <a:srgbClr val="00A9E0"/>
              </a:buClr>
              <a:buSzTx/>
              <a:buFont typeface="Arial" panose="020B0604020202020204" pitchFamily="34" charset="0"/>
              <a:buNone/>
              <a:tabLst/>
              <a:defRPr/>
            </a:pPr>
            <a:r>
              <a:rPr lang="en-US" dirty="0"/>
              <a:t>Insert your bio here</a:t>
            </a:r>
          </a:p>
          <a:p>
            <a:pPr marL="0" marR="0" lvl="0" indent="0" algn="l" defTabSz="914400" rtl="0" eaLnBrk="1" fontAlgn="auto" latinLnBrk="0" hangingPunct="1">
              <a:lnSpc>
                <a:spcPct val="100000"/>
              </a:lnSpc>
              <a:spcBef>
                <a:spcPts val="600"/>
              </a:spcBef>
              <a:spcAft>
                <a:spcPts val="0"/>
              </a:spcAft>
              <a:buClr>
                <a:srgbClr val="00A9E0"/>
              </a:buClr>
              <a:buSzTx/>
              <a:buFont typeface="Arial" panose="020B0604020202020204" pitchFamily="34" charset="0"/>
              <a:buNone/>
              <a:tabLst/>
              <a:defRPr/>
            </a:pPr>
            <a:r>
              <a:rPr lang="en-US" dirty="0"/>
              <a:t>Insert your bio here</a:t>
            </a:r>
          </a:p>
          <a:p>
            <a:pPr marL="0" marR="0" lvl="0" indent="0" algn="l" defTabSz="914400" rtl="0" eaLnBrk="1" fontAlgn="auto" latinLnBrk="0" hangingPunct="1">
              <a:lnSpc>
                <a:spcPct val="100000"/>
              </a:lnSpc>
              <a:spcBef>
                <a:spcPts val="600"/>
              </a:spcBef>
              <a:spcAft>
                <a:spcPts val="0"/>
              </a:spcAft>
              <a:buClr>
                <a:srgbClr val="00A9E0"/>
              </a:buClr>
              <a:buSzTx/>
              <a:buFont typeface="Arial" panose="020B0604020202020204" pitchFamily="34" charset="0"/>
              <a:buNone/>
              <a:tabLst/>
              <a:defRPr/>
            </a:pPr>
            <a:r>
              <a:rPr lang="en-US" dirty="0"/>
              <a:t>Insert your bio here</a:t>
            </a:r>
          </a:p>
          <a:p>
            <a:pPr marL="0" marR="0" lvl="0" indent="0" algn="l" defTabSz="914400" rtl="0" eaLnBrk="1" fontAlgn="auto" latinLnBrk="0" hangingPunct="1">
              <a:lnSpc>
                <a:spcPct val="100000"/>
              </a:lnSpc>
              <a:spcBef>
                <a:spcPts val="600"/>
              </a:spcBef>
              <a:spcAft>
                <a:spcPts val="0"/>
              </a:spcAft>
              <a:buClr>
                <a:srgbClr val="00A9E0"/>
              </a:buClr>
              <a:buSzTx/>
              <a:buFont typeface="Arial" panose="020B0604020202020204" pitchFamily="34" charset="0"/>
              <a:buNone/>
              <a:tabLst/>
              <a:defRPr/>
            </a:pPr>
            <a:r>
              <a:rPr lang="en-US" dirty="0"/>
              <a:t>Insert your bio here</a:t>
            </a:r>
          </a:p>
          <a:p>
            <a:pPr lvl="0"/>
            <a:endParaRPr lang="en-US" dirty="0"/>
          </a:p>
        </p:txBody>
      </p:sp>
      <p:sp>
        <p:nvSpPr>
          <p:cNvPr id="7" name="Slide Number Placeholder 6"/>
          <p:cNvSpPr>
            <a:spLocks noGrp="1"/>
          </p:cNvSpPr>
          <p:nvPr>
            <p:ph type="sldNum" sz="quarter" idx="12"/>
          </p:nvPr>
        </p:nvSpPr>
        <p:spPr/>
        <p:txBody>
          <a:bodyPr/>
          <a:lstStyle/>
          <a:p>
            <a:fld id="{E6AB0CA8-27AE-4F82-A141-302F5F13940C}" type="slidenum">
              <a:rPr lang="en-US" smtClean="0"/>
              <a:t>‹#›</a:t>
            </a:fld>
            <a:endParaRPr lang="en-US" dirty="0"/>
          </a:p>
        </p:txBody>
      </p:sp>
      <p:sp>
        <p:nvSpPr>
          <p:cNvPr id="6" name="Text Placeholder 7"/>
          <p:cNvSpPr>
            <a:spLocks noGrp="1"/>
          </p:cNvSpPr>
          <p:nvPr>
            <p:ph type="body" sz="quarter" idx="13" hasCustomPrompt="1"/>
          </p:nvPr>
        </p:nvSpPr>
        <p:spPr>
          <a:xfrm>
            <a:off x="838199" y="1497619"/>
            <a:ext cx="4813300" cy="344571"/>
          </a:xfrm>
        </p:spPr>
        <p:txBody>
          <a:bodyPr>
            <a:normAutofit/>
          </a:bodyPr>
          <a:lstStyle>
            <a:lvl1pPr marL="0" indent="0" algn="l">
              <a:buFontTx/>
              <a:buNone/>
              <a:defRPr sz="1400" b="1"/>
            </a:lvl1pPr>
          </a:lstStyle>
          <a:p>
            <a:pPr lvl="0"/>
            <a:r>
              <a:rPr lang="en-US" dirty="0"/>
              <a:t>Insert Name Here</a:t>
            </a:r>
          </a:p>
        </p:txBody>
      </p:sp>
      <p:sp>
        <p:nvSpPr>
          <p:cNvPr id="9" name="Text Placeholder 11"/>
          <p:cNvSpPr>
            <a:spLocks noGrp="1"/>
          </p:cNvSpPr>
          <p:nvPr>
            <p:ph type="body" sz="quarter" idx="14" hasCustomPrompt="1"/>
          </p:nvPr>
        </p:nvSpPr>
        <p:spPr>
          <a:xfrm>
            <a:off x="838200" y="4219575"/>
            <a:ext cx="2116667" cy="1651386"/>
          </a:xfrm>
        </p:spPr>
        <p:txBody>
          <a:bodyPr>
            <a:normAutofit/>
          </a:bodyPr>
          <a:lstStyle>
            <a:lvl1pPr marL="0" indent="0" algn="l">
              <a:buFontTx/>
              <a:buNone/>
              <a:defRPr sz="980" baseline="0">
                <a:solidFill>
                  <a:schemeClr val="tx1"/>
                </a:solidFill>
                <a:latin typeface="Century Gothic" panose="020B0502020202020204" pitchFamily="34" charset="0"/>
              </a:defRPr>
            </a:lvl1pPr>
          </a:lstStyle>
          <a:p>
            <a:pPr lvl="0"/>
            <a:r>
              <a:rPr lang="en-US" dirty="0"/>
              <a:t>Name</a:t>
            </a:r>
          </a:p>
          <a:p>
            <a:pPr lvl="0"/>
            <a:r>
              <a:rPr lang="en-US" dirty="0"/>
              <a:t>Title</a:t>
            </a:r>
          </a:p>
          <a:p>
            <a:pPr lvl="0"/>
            <a:r>
              <a:rPr lang="en-US" dirty="0"/>
              <a:t>Phone</a:t>
            </a:r>
          </a:p>
          <a:p>
            <a:pPr lvl="0"/>
            <a:r>
              <a:rPr lang="en-US" dirty="0"/>
              <a:t>Email</a:t>
            </a:r>
          </a:p>
          <a:p>
            <a:pPr lvl="0"/>
            <a:r>
              <a:rPr lang="en-US" dirty="0"/>
              <a:t>City, State</a:t>
            </a:r>
          </a:p>
        </p:txBody>
      </p:sp>
      <p:sp>
        <p:nvSpPr>
          <p:cNvPr id="10" name="Text Placeholder 3"/>
          <p:cNvSpPr>
            <a:spLocks noGrp="1"/>
          </p:cNvSpPr>
          <p:nvPr>
            <p:ph type="body" sz="half" idx="15" hasCustomPrompt="1"/>
          </p:nvPr>
        </p:nvSpPr>
        <p:spPr>
          <a:xfrm>
            <a:off x="3695701" y="4204641"/>
            <a:ext cx="2654300" cy="310210"/>
          </a:xfrm>
        </p:spPr>
        <p:txBody>
          <a:bodyPr>
            <a:normAutofit/>
          </a:bodyPr>
          <a:lstStyle>
            <a:lvl1pPr marL="0" marR="0" indent="0" algn="l" defTabSz="914400" rtl="0" eaLnBrk="1" fontAlgn="auto" latinLnBrk="0" hangingPunct="1">
              <a:lnSpc>
                <a:spcPct val="100000"/>
              </a:lnSpc>
              <a:spcBef>
                <a:spcPts val="600"/>
              </a:spcBef>
              <a:spcAft>
                <a:spcPts val="0"/>
              </a:spcAft>
              <a:buClr>
                <a:srgbClr val="00A9E0"/>
              </a:buClr>
              <a:buSzTx/>
              <a:buFontTx/>
              <a:buNone/>
              <a:tabLst/>
              <a:defRPr sz="980" b="1" baseline="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Practice</a:t>
            </a:r>
          </a:p>
          <a:p>
            <a:pPr lvl="0"/>
            <a:endParaRPr lang="en-US" dirty="0"/>
          </a:p>
        </p:txBody>
      </p:sp>
      <p:sp>
        <p:nvSpPr>
          <p:cNvPr id="11" name="Text Placeholder 3"/>
          <p:cNvSpPr>
            <a:spLocks noGrp="1"/>
          </p:cNvSpPr>
          <p:nvPr>
            <p:ph type="body" sz="half" idx="16" hasCustomPrompt="1"/>
          </p:nvPr>
        </p:nvSpPr>
        <p:spPr>
          <a:xfrm>
            <a:off x="3708401" y="4623744"/>
            <a:ext cx="2654300" cy="1247218"/>
          </a:xfrm>
        </p:spPr>
        <p:txBody>
          <a:bodyPr>
            <a:normAutofit/>
          </a:bodyPr>
          <a:lstStyle>
            <a:lvl1pPr marL="171450" marR="0" indent="-171450" algn="l" defTabSz="914400" rtl="0" eaLnBrk="1" fontAlgn="auto" latinLnBrk="0" hangingPunct="1">
              <a:lnSpc>
                <a:spcPct val="100000"/>
              </a:lnSpc>
              <a:spcBef>
                <a:spcPts val="600"/>
              </a:spcBef>
              <a:spcAft>
                <a:spcPts val="0"/>
              </a:spcAft>
              <a:buClr>
                <a:srgbClr val="00A9E0"/>
              </a:buClr>
              <a:buSzTx/>
              <a:buFont typeface="Arial" panose="020B0604020202020204" pitchFamily="34" charset="0"/>
              <a:buChar char="•"/>
              <a:tabLst/>
              <a:defRPr sz="980" b="0" baseline="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List</a:t>
            </a:r>
          </a:p>
          <a:p>
            <a:pPr lvl="0"/>
            <a:r>
              <a:rPr lang="en-US" dirty="0"/>
              <a:t>List</a:t>
            </a:r>
          </a:p>
          <a:p>
            <a:pPr lvl="0"/>
            <a:r>
              <a:rPr lang="en-US" dirty="0"/>
              <a:t>List</a:t>
            </a:r>
          </a:p>
          <a:p>
            <a:pPr lvl="0"/>
            <a:endParaRPr lang="en-US" dirty="0"/>
          </a:p>
        </p:txBody>
      </p:sp>
      <p:sp>
        <p:nvSpPr>
          <p:cNvPr id="12" name="Text Placeholder 3"/>
          <p:cNvSpPr>
            <a:spLocks noGrp="1"/>
          </p:cNvSpPr>
          <p:nvPr>
            <p:ph type="body" sz="half" idx="17" hasCustomPrompt="1"/>
          </p:nvPr>
        </p:nvSpPr>
        <p:spPr>
          <a:xfrm>
            <a:off x="6515101" y="4204641"/>
            <a:ext cx="2654300" cy="310210"/>
          </a:xfrm>
        </p:spPr>
        <p:txBody>
          <a:bodyPr>
            <a:normAutofit/>
          </a:bodyPr>
          <a:lstStyle>
            <a:lvl1pPr marL="0" marR="0" indent="0" algn="l" defTabSz="914400" rtl="0" eaLnBrk="1" fontAlgn="auto" latinLnBrk="0" hangingPunct="1">
              <a:lnSpc>
                <a:spcPct val="100000"/>
              </a:lnSpc>
              <a:spcBef>
                <a:spcPts val="600"/>
              </a:spcBef>
              <a:spcAft>
                <a:spcPts val="0"/>
              </a:spcAft>
              <a:buClr>
                <a:srgbClr val="00A9E0"/>
              </a:buClr>
              <a:buSzTx/>
              <a:buFontTx/>
              <a:buNone/>
              <a:tabLst/>
              <a:defRPr sz="980" b="1" baseline="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Education</a:t>
            </a:r>
          </a:p>
          <a:p>
            <a:pPr lvl="0"/>
            <a:endParaRPr lang="en-US" dirty="0"/>
          </a:p>
        </p:txBody>
      </p:sp>
      <p:sp>
        <p:nvSpPr>
          <p:cNvPr id="13" name="Text Placeholder 3"/>
          <p:cNvSpPr>
            <a:spLocks noGrp="1"/>
          </p:cNvSpPr>
          <p:nvPr>
            <p:ph type="body" sz="half" idx="18" hasCustomPrompt="1"/>
          </p:nvPr>
        </p:nvSpPr>
        <p:spPr>
          <a:xfrm>
            <a:off x="6527801" y="4623744"/>
            <a:ext cx="2654300" cy="1247218"/>
          </a:xfrm>
        </p:spPr>
        <p:txBody>
          <a:bodyPr>
            <a:normAutofit/>
          </a:bodyPr>
          <a:lstStyle>
            <a:lvl1pPr marL="171450" marR="0" indent="-171450" algn="l" defTabSz="914400" rtl="0" eaLnBrk="1" fontAlgn="auto" latinLnBrk="0" hangingPunct="1">
              <a:lnSpc>
                <a:spcPct val="100000"/>
              </a:lnSpc>
              <a:spcBef>
                <a:spcPts val="600"/>
              </a:spcBef>
              <a:spcAft>
                <a:spcPts val="0"/>
              </a:spcAft>
              <a:buClr>
                <a:srgbClr val="00A9E0"/>
              </a:buClr>
              <a:buSzTx/>
              <a:buFont typeface="Arial" panose="020B0604020202020204" pitchFamily="34" charset="0"/>
              <a:buChar char="•"/>
              <a:tabLst/>
              <a:defRPr sz="980" b="0" baseline="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List</a:t>
            </a:r>
          </a:p>
          <a:p>
            <a:pPr lvl="0"/>
            <a:r>
              <a:rPr lang="en-US" dirty="0"/>
              <a:t>List</a:t>
            </a:r>
          </a:p>
          <a:p>
            <a:pPr lvl="0"/>
            <a:r>
              <a:rPr lang="en-US" dirty="0"/>
              <a:t>List</a:t>
            </a:r>
          </a:p>
          <a:p>
            <a:pPr lvl="0"/>
            <a:endParaRPr lang="en-US" dirty="0"/>
          </a:p>
        </p:txBody>
      </p:sp>
      <p:sp>
        <p:nvSpPr>
          <p:cNvPr id="14" name="Text Placeholder 3"/>
          <p:cNvSpPr>
            <a:spLocks noGrp="1"/>
          </p:cNvSpPr>
          <p:nvPr>
            <p:ph type="body" sz="half" idx="19" hasCustomPrompt="1"/>
          </p:nvPr>
        </p:nvSpPr>
        <p:spPr>
          <a:xfrm>
            <a:off x="9334501" y="4204641"/>
            <a:ext cx="2654300" cy="310210"/>
          </a:xfrm>
        </p:spPr>
        <p:txBody>
          <a:bodyPr>
            <a:normAutofit/>
          </a:bodyPr>
          <a:lstStyle>
            <a:lvl1pPr marL="0" marR="0" indent="0" algn="l" defTabSz="914400" rtl="0" eaLnBrk="1" fontAlgn="auto" latinLnBrk="0" hangingPunct="1">
              <a:lnSpc>
                <a:spcPct val="100000"/>
              </a:lnSpc>
              <a:spcBef>
                <a:spcPts val="600"/>
              </a:spcBef>
              <a:spcAft>
                <a:spcPts val="0"/>
              </a:spcAft>
              <a:buClr>
                <a:srgbClr val="00A9E0"/>
              </a:buClr>
              <a:buSzTx/>
              <a:buFontTx/>
              <a:buNone/>
              <a:tabLst/>
              <a:defRPr sz="980" b="1" baseline="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Bar Admission</a:t>
            </a:r>
          </a:p>
          <a:p>
            <a:pPr lvl="0"/>
            <a:endParaRPr lang="en-US" dirty="0"/>
          </a:p>
        </p:txBody>
      </p:sp>
      <p:sp>
        <p:nvSpPr>
          <p:cNvPr id="15" name="Text Placeholder 3"/>
          <p:cNvSpPr>
            <a:spLocks noGrp="1"/>
          </p:cNvSpPr>
          <p:nvPr>
            <p:ph type="body" sz="half" idx="20" hasCustomPrompt="1"/>
          </p:nvPr>
        </p:nvSpPr>
        <p:spPr>
          <a:xfrm>
            <a:off x="9347201" y="4623744"/>
            <a:ext cx="2654300" cy="1247218"/>
          </a:xfrm>
        </p:spPr>
        <p:txBody>
          <a:bodyPr>
            <a:normAutofit/>
          </a:bodyPr>
          <a:lstStyle>
            <a:lvl1pPr marL="171450" marR="0" indent="-171450" algn="l" defTabSz="914400" rtl="0" eaLnBrk="1" fontAlgn="auto" latinLnBrk="0" hangingPunct="1">
              <a:lnSpc>
                <a:spcPct val="100000"/>
              </a:lnSpc>
              <a:spcBef>
                <a:spcPts val="600"/>
              </a:spcBef>
              <a:spcAft>
                <a:spcPts val="0"/>
              </a:spcAft>
              <a:buClr>
                <a:srgbClr val="00A9E0"/>
              </a:buClr>
              <a:buSzTx/>
              <a:buFont typeface="Arial" panose="020B0604020202020204" pitchFamily="34" charset="0"/>
              <a:buChar char="•"/>
              <a:tabLst/>
              <a:defRPr sz="980" b="0" baseline="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List</a:t>
            </a:r>
          </a:p>
          <a:p>
            <a:pPr lvl="0"/>
            <a:r>
              <a:rPr lang="en-US" dirty="0"/>
              <a:t>List</a:t>
            </a:r>
          </a:p>
          <a:p>
            <a:pPr lvl="0"/>
            <a:r>
              <a:rPr lang="en-US" dirty="0"/>
              <a:t>List</a:t>
            </a:r>
          </a:p>
          <a:p>
            <a:pPr lvl="0"/>
            <a:endParaRPr lang="en-US" dirty="0"/>
          </a:p>
        </p:txBody>
      </p:sp>
      <p:cxnSp>
        <p:nvCxnSpPr>
          <p:cNvPr id="16" name="Straight Connector 15"/>
          <p:cNvCxnSpPr/>
          <p:nvPr userDrawn="1"/>
        </p:nvCxnSpPr>
        <p:spPr>
          <a:xfrm rot="5400000" flipH="1" flipV="1">
            <a:off x="2734372" y="4960404"/>
            <a:ext cx="1731427" cy="211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flipH="1" flipV="1">
            <a:off x="5579173" y="4960404"/>
            <a:ext cx="1731427" cy="211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rot="5400000" flipH="1" flipV="1">
            <a:off x="8385875" y="4960404"/>
            <a:ext cx="1731427" cy="211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80059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Bio Slide with Social Medi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11069577" cy="768096"/>
          </a:xfrm>
        </p:spPr>
        <p:txBody>
          <a:bodyPr anchor="t"/>
          <a:lstStyle>
            <a:lvl1pPr>
              <a:defRPr sz="3200"/>
            </a:lvl1pPr>
          </a:lstStyle>
          <a:p>
            <a:r>
              <a:rPr lang="en-US" dirty="0"/>
              <a:t>Bio Slide Sample</a:t>
            </a:r>
          </a:p>
        </p:txBody>
      </p:sp>
      <p:sp>
        <p:nvSpPr>
          <p:cNvPr id="3" name="Picture Placeholder 2"/>
          <p:cNvSpPr>
            <a:spLocks noGrp="1"/>
          </p:cNvSpPr>
          <p:nvPr>
            <p:ph type="pic" idx="1" hasCustomPrompt="1"/>
          </p:nvPr>
        </p:nvSpPr>
        <p:spPr>
          <a:xfrm>
            <a:off x="839787" y="1994839"/>
            <a:ext cx="2436813" cy="2100911"/>
          </a:xfrm>
          <a:solidFill>
            <a:schemeClr val="bg1"/>
          </a:solidFill>
          <a:effectLst>
            <a:outerShdw blurRad="50800" dist="38100" dir="2700000" algn="tl" rotWithShape="0">
              <a:prstClr val="black">
                <a:alpha val="40000"/>
              </a:prstClr>
            </a:outerShdw>
          </a:effectLst>
        </p:spPr>
        <p:txBody>
          <a:bodyPr vert="horz" lIns="0" tIns="0" rIns="0" bIns="0" rtlCol="0" anchor="ctr">
            <a:noAutofit/>
          </a:bodyPr>
          <a:lstStyle>
            <a:lvl1pPr>
              <a:defRPr lang="en-US" sz="1200" dirty="0">
                <a:latin typeface="+mn-lt"/>
                <a:cs typeface="+mn-cs"/>
              </a:defRPr>
            </a:lvl1pPr>
          </a:lstStyle>
          <a:p>
            <a:pPr marL="0" lvl="0" indent="0" algn="ctr" defTabSz="685800">
              <a:lnSpc>
                <a:spcPts val="2200"/>
              </a:lnSpc>
              <a:spcBef>
                <a:spcPct val="20000"/>
              </a:spcBef>
              <a:buClr>
                <a:srgbClr val="19A3DD"/>
              </a:buClr>
              <a:buNone/>
            </a:pPr>
            <a:r>
              <a:rPr lang="en-US" dirty="0"/>
              <a:t>Insert Photo Here</a:t>
            </a:r>
          </a:p>
        </p:txBody>
      </p:sp>
      <p:sp>
        <p:nvSpPr>
          <p:cNvPr id="4" name="Text Placeholder 3"/>
          <p:cNvSpPr>
            <a:spLocks noGrp="1"/>
          </p:cNvSpPr>
          <p:nvPr>
            <p:ph type="body" sz="half" idx="2" hasCustomPrompt="1"/>
          </p:nvPr>
        </p:nvSpPr>
        <p:spPr>
          <a:xfrm>
            <a:off x="3606801" y="1994841"/>
            <a:ext cx="8209185" cy="1632915"/>
          </a:xfrm>
        </p:spPr>
        <p:txBody>
          <a:bodyPr>
            <a:normAutofit/>
          </a:bodyPr>
          <a:lstStyle>
            <a:lvl1pPr marL="0" marR="0" indent="0" algn="l" defTabSz="914400" rtl="0" eaLnBrk="1" fontAlgn="auto" latinLnBrk="0" hangingPunct="1">
              <a:lnSpc>
                <a:spcPct val="100000"/>
              </a:lnSpc>
              <a:spcBef>
                <a:spcPts val="600"/>
              </a:spcBef>
              <a:spcAft>
                <a:spcPts val="0"/>
              </a:spcAft>
              <a:buClr>
                <a:srgbClr val="00A9E0"/>
              </a:buClr>
              <a:buSzTx/>
              <a:buFont typeface="Arial" panose="020B0604020202020204" pitchFamily="34" charset="0"/>
              <a:buNone/>
              <a:tabLst/>
              <a:defRPr sz="1050" baseline="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Insert your bio here</a:t>
            </a:r>
          </a:p>
          <a:p>
            <a:pPr marL="0" marR="0" lvl="0" indent="0" algn="l" defTabSz="914400" rtl="0" eaLnBrk="1" fontAlgn="auto" latinLnBrk="0" hangingPunct="1">
              <a:lnSpc>
                <a:spcPct val="100000"/>
              </a:lnSpc>
              <a:spcBef>
                <a:spcPts val="600"/>
              </a:spcBef>
              <a:spcAft>
                <a:spcPts val="0"/>
              </a:spcAft>
              <a:buClr>
                <a:srgbClr val="00A9E0"/>
              </a:buClr>
              <a:buSzTx/>
              <a:buFont typeface="Arial" panose="020B0604020202020204" pitchFamily="34" charset="0"/>
              <a:buNone/>
              <a:tabLst/>
              <a:defRPr/>
            </a:pPr>
            <a:r>
              <a:rPr lang="en-US" dirty="0"/>
              <a:t>Insert your bio here</a:t>
            </a:r>
          </a:p>
          <a:p>
            <a:pPr marL="0" marR="0" lvl="0" indent="0" algn="l" defTabSz="914400" rtl="0" eaLnBrk="1" fontAlgn="auto" latinLnBrk="0" hangingPunct="1">
              <a:lnSpc>
                <a:spcPct val="100000"/>
              </a:lnSpc>
              <a:spcBef>
                <a:spcPts val="600"/>
              </a:spcBef>
              <a:spcAft>
                <a:spcPts val="0"/>
              </a:spcAft>
              <a:buClr>
                <a:srgbClr val="00A9E0"/>
              </a:buClr>
              <a:buSzTx/>
              <a:buFont typeface="Arial" panose="020B0604020202020204" pitchFamily="34" charset="0"/>
              <a:buNone/>
              <a:tabLst/>
              <a:defRPr/>
            </a:pPr>
            <a:r>
              <a:rPr lang="en-US" dirty="0"/>
              <a:t>Insert your bio here</a:t>
            </a:r>
          </a:p>
          <a:p>
            <a:pPr marL="0" marR="0" lvl="0" indent="0" algn="l" defTabSz="914400" rtl="0" eaLnBrk="1" fontAlgn="auto" latinLnBrk="0" hangingPunct="1">
              <a:lnSpc>
                <a:spcPct val="100000"/>
              </a:lnSpc>
              <a:spcBef>
                <a:spcPts val="600"/>
              </a:spcBef>
              <a:spcAft>
                <a:spcPts val="0"/>
              </a:spcAft>
              <a:buClr>
                <a:srgbClr val="00A9E0"/>
              </a:buClr>
              <a:buSzTx/>
              <a:buFont typeface="Arial" panose="020B0604020202020204" pitchFamily="34" charset="0"/>
              <a:buNone/>
              <a:tabLst/>
              <a:defRPr/>
            </a:pPr>
            <a:r>
              <a:rPr lang="en-US" dirty="0"/>
              <a:t>Insert your bio here</a:t>
            </a:r>
          </a:p>
          <a:p>
            <a:pPr marL="0" marR="0" lvl="0" indent="0" algn="l" defTabSz="914400" rtl="0" eaLnBrk="1" fontAlgn="auto" latinLnBrk="0" hangingPunct="1">
              <a:lnSpc>
                <a:spcPct val="100000"/>
              </a:lnSpc>
              <a:spcBef>
                <a:spcPts val="600"/>
              </a:spcBef>
              <a:spcAft>
                <a:spcPts val="0"/>
              </a:spcAft>
              <a:buClr>
                <a:srgbClr val="00A9E0"/>
              </a:buClr>
              <a:buSzTx/>
              <a:buFont typeface="Arial" panose="020B0604020202020204" pitchFamily="34" charset="0"/>
              <a:buNone/>
              <a:tabLst/>
              <a:defRPr/>
            </a:pPr>
            <a:r>
              <a:rPr lang="en-US" dirty="0"/>
              <a:t>Insert your bio here</a:t>
            </a:r>
          </a:p>
          <a:p>
            <a:pPr marL="0" marR="0" lvl="0" indent="0" algn="l" defTabSz="914400" rtl="0" eaLnBrk="1" fontAlgn="auto" latinLnBrk="0" hangingPunct="1">
              <a:lnSpc>
                <a:spcPct val="100000"/>
              </a:lnSpc>
              <a:spcBef>
                <a:spcPts val="600"/>
              </a:spcBef>
              <a:spcAft>
                <a:spcPts val="0"/>
              </a:spcAft>
              <a:buClr>
                <a:srgbClr val="00A9E0"/>
              </a:buClr>
              <a:buSzTx/>
              <a:buFont typeface="Arial" panose="020B0604020202020204" pitchFamily="34" charset="0"/>
              <a:buNone/>
              <a:tabLst/>
              <a:defRPr/>
            </a:pPr>
            <a:r>
              <a:rPr lang="en-US" dirty="0"/>
              <a:t>Insert your bio here</a:t>
            </a:r>
          </a:p>
          <a:p>
            <a:pPr lvl="0"/>
            <a:endParaRPr lang="en-US" dirty="0"/>
          </a:p>
        </p:txBody>
      </p:sp>
      <p:sp>
        <p:nvSpPr>
          <p:cNvPr id="7" name="Slide Number Placeholder 6"/>
          <p:cNvSpPr>
            <a:spLocks noGrp="1"/>
          </p:cNvSpPr>
          <p:nvPr>
            <p:ph type="sldNum" sz="quarter" idx="12"/>
          </p:nvPr>
        </p:nvSpPr>
        <p:spPr/>
        <p:txBody>
          <a:bodyPr/>
          <a:lstStyle/>
          <a:p>
            <a:fld id="{E6AB0CA8-27AE-4F82-A141-302F5F13940C}" type="slidenum">
              <a:rPr lang="en-US" smtClean="0"/>
              <a:t>‹#›</a:t>
            </a:fld>
            <a:endParaRPr lang="en-US" dirty="0"/>
          </a:p>
        </p:txBody>
      </p:sp>
      <p:sp>
        <p:nvSpPr>
          <p:cNvPr id="6" name="Text Placeholder 7"/>
          <p:cNvSpPr>
            <a:spLocks noGrp="1"/>
          </p:cNvSpPr>
          <p:nvPr>
            <p:ph type="body" sz="quarter" idx="13" hasCustomPrompt="1"/>
          </p:nvPr>
        </p:nvSpPr>
        <p:spPr>
          <a:xfrm>
            <a:off x="838199" y="1497619"/>
            <a:ext cx="4813300" cy="344571"/>
          </a:xfrm>
        </p:spPr>
        <p:txBody>
          <a:bodyPr>
            <a:normAutofit/>
          </a:bodyPr>
          <a:lstStyle>
            <a:lvl1pPr marL="0" indent="0" algn="l">
              <a:buFontTx/>
              <a:buNone/>
              <a:defRPr sz="1400" b="1"/>
            </a:lvl1pPr>
          </a:lstStyle>
          <a:p>
            <a:pPr lvl="0"/>
            <a:r>
              <a:rPr lang="en-US" dirty="0"/>
              <a:t>Insert Name Here</a:t>
            </a:r>
          </a:p>
        </p:txBody>
      </p:sp>
      <p:sp>
        <p:nvSpPr>
          <p:cNvPr id="9" name="Text Placeholder 11"/>
          <p:cNvSpPr>
            <a:spLocks noGrp="1"/>
          </p:cNvSpPr>
          <p:nvPr>
            <p:ph type="body" sz="quarter" idx="14" hasCustomPrompt="1"/>
          </p:nvPr>
        </p:nvSpPr>
        <p:spPr>
          <a:xfrm>
            <a:off x="838200" y="4219575"/>
            <a:ext cx="2116667" cy="1651386"/>
          </a:xfrm>
        </p:spPr>
        <p:txBody>
          <a:bodyPr>
            <a:normAutofit/>
          </a:bodyPr>
          <a:lstStyle>
            <a:lvl1pPr marL="0" indent="0" algn="l">
              <a:buFontTx/>
              <a:buNone/>
              <a:defRPr sz="980" baseline="0">
                <a:solidFill>
                  <a:schemeClr val="bg2">
                    <a:lumMod val="50000"/>
                  </a:schemeClr>
                </a:solidFill>
                <a:latin typeface="Century Gothic" panose="020B0502020202020204" pitchFamily="34" charset="0"/>
              </a:defRPr>
            </a:lvl1pPr>
          </a:lstStyle>
          <a:p>
            <a:pPr lvl="0"/>
            <a:r>
              <a:rPr lang="en-US" dirty="0"/>
              <a:t>Name</a:t>
            </a:r>
          </a:p>
          <a:p>
            <a:pPr lvl="0"/>
            <a:r>
              <a:rPr lang="en-US" dirty="0"/>
              <a:t>Title</a:t>
            </a:r>
          </a:p>
          <a:p>
            <a:pPr lvl="0"/>
            <a:r>
              <a:rPr lang="en-US" dirty="0"/>
              <a:t>Phone</a:t>
            </a:r>
          </a:p>
          <a:p>
            <a:pPr lvl="0"/>
            <a:r>
              <a:rPr lang="en-US" dirty="0"/>
              <a:t>Email</a:t>
            </a:r>
          </a:p>
          <a:p>
            <a:pPr lvl="0"/>
            <a:r>
              <a:rPr lang="en-US" dirty="0"/>
              <a:t>City, State</a:t>
            </a:r>
          </a:p>
        </p:txBody>
      </p:sp>
      <p:sp>
        <p:nvSpPr>
          <p:cNvPr id="10" name="Text Placeholder 3"/>
          <p:cNvSpPr>
            <a:spLocks noGrp="1"/>
          </p:cNvSpPr>
          <p:nvPr>
            <p:ph type="body" sz="half" idx="15" hasCustomPrompt="1"/>
          </p:nvPr>
        </p:nvSpPr>
        <p:spPr>
          <a:xfrm>
            <a:off x="3695701" y="4204641"/>
            <a:ext cx="2654300" cy="310210"/>
          </a:xfrm>
        </p:spPr>
        <p:txBody>
          <a:bodyPr>
            <a:normAutofit/>
          </a:bodyPr>
          <a:lstStyle>
            <a:lvl1pPr marL="0" marR="0" indent="0" algn="l" defTabSz="914400" rtl="0" eaLnBrk="1" fontAlgn="auto" latinLnBrk="0" hangingPunct="1">
              <a:lnSpc>
                <a:spcPct val="100000"/>
              </a:lnSpc>
              <a:spcBef>
                <a:spcPts val="600"/>
              </a:spcBef>
              <a:spcAft>
                <a:spcPts val="0"/>
              </a:spcAft>
              <a:buClr>
                <a:srgbClr val="00A9E0"/>
              </a:buClr>
              <a:buSzTx/>
              <a:buFontTx/>
              <a:buNone/>
              <a:tabLst/>
              <a:defRPr sz="980" b="1" baseline="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Practice</a:t>
            </a:r>
          </a:p>
          <a:p>
            <a:pPr lvl="0"/>
            <a:endParaRPr lang="en-US" dirty="0"/>
          </a:p>
        </p:txBody>
      </p:sp>
      <p:sp>
        <p:nvSpPr>
          <p:cNvPr id="11" name="Text Placeholder 3"/>
          <p:cNvSpPr>
            <a:spLocks noGrp="1"/>
          </p:cNvSpPr>
          <p:nvPr>
            <p:ph type="body" sz="half" idx="16" hasCustomPrompt="1"/>
          </p:nvPr>
        </p:nvSpPr>
        <p:spPr>
          <a:xfrm>
            <a:off x="3708401" y="4623744"/>
            <a:ext cx="2654300" cy="1247218"/>
          </a:xfrm>
        </p:spPr>
        <p:txBody>
          <a:bodyPr>
            <a:normAutofit/>
          </a:bodyPr>
          <a:lstStyle>
            <a:lvl1pPr marL="171450" marR="0" indent="-171450" algn="l" defTabSz="914400" rtl="0" eaLnBrk="1" fontAlgn="auto" latinLnBrk="0" hangingPunct="1">
              <a:lnSpc>
                <a:spcPct val="100000"/>
              </a:lnSpc>
              <a:spcBef>
                <a:spcPts val="600"/>
              </a:spcBef>
              <a:spcAft>
                <a:spcPts val="0"/>
              </a:spcAft>
              <a:buClr>
                <a:srgbClr val="00A9E0"/>
              </a:buClr>
              <a:buSzTx/>
              <a:buFont typeface="Arial" panose="020B0604020202020204" pitchFamily="34" charset="0"/>
              <a:buChar char="•"/>
              <a:tabLst/>
              <a:defRPr sz="980" b="0" baseline="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List</a:t>
            </a:r>
          </a:p>
          <a:p>
            <a:pPr lvl="0"/>
            <a:r>
              <a:rPr lang="en-US" dirty="0"/>
              <a:t>List</a:t>
            </a:r>
          </a:p>
          <a:p>
            <a:pPr lvl="0"/>
            <a:r>
              <a:rPr lang="en-US" dirty="0"/>
              <a:t>List</a:t>
            </a:r>
          </a:p>
          <a:p>
            <a:pPr lvl="0"/>
            <a:endParaRPr lang="en-US" dirty="0"/>
          </a:p>
        </p:txBody>
      </p:sp>
      <p:sp>
        <p:nvSpPr>
          <p:cNvPr id="12" name="Text Placeholder 3"/>
          <p:cNvSpPr>
            <a:spLocks noGrp="1"/>
          </p:cNvSpPr>
          <p:nvPr>
            <p:ph type="body" sz="half" idx="17" hasCustomPrompt="1"/>
          </p:nvPr>
        </p:nvSpPr>
        <p:spPr>
          <a:xfrm>
            <a:off x="6515101" y="4204641"/>
            <a:ext cx="2654300" cy="310210"/>
          </a:xfrm>
        </p:spPr>
        <p:txBody>
          <a:bodyPr>
            <a:normAutofit/>
          </a:bodyPr>
          <a:lstStyle>
            <a:lvl1pPr marL="0" marR="0" indent="0" algn="l" defTabSz="914400" rtl="0" eaLnBrk="1" fontAlgn="auto" latinLnBrk="0" hangingPunct="1">
              <a:lnSpc>
                <a:spcPct val="100000"/>
              </a:lnSpc>
              <a:spcBef>
                <a:spcPts val="600"/>
              </a:spcBef>
              <a:spcAft>
                <a:spcPts val="0"/>
              </a:spcAft>
              <a:buClr>
                <a:srgbClr val="00A9E0"/>
              </a:buClr>
              <a:buSzTx/>
              <a:buFontTx/>
              <a:buNone/>
              <a:tabLst/>
              <a:defRPr sz="980" b="1" baseline="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Education</a:t>
            </a:r>
          </a:p>
          <a:p>
            <a:pPr lvl="0"/>
            <a:endParaRPr lang="en-US" dirty="0"/>
          </a:p>
        </p:txBody>
      </p:sp>
      <p:sp>
        <p:nvSpPr>
          <p:cNvPr id="13" name="Text Placeholder 3"/>
          <p:cNvSpPr>
            <a:spLocks noGrp="1"/>
          </p:cNvSpPr>
          <p:nvPr>
            <p:ph type="body" sz="half" idx="18" hasCustomPrompt="1"/>
          </p:nvPr>
        </p:nvSpPr>
        <p:spPr>
          <a:xfrm>
            <a:off x="6527801" y="4623744"/>
            <a:ext cx="2654300" cy="1247218"/>
          </a:xfrm>
        </p:spPr>
        <p:txBody>
          <a:bodyPr>
            <a:normAutofit/>
          </a:bodyPr>
          <a:lstStyle>
            <a:lvl1pPr marL="171450" marR="0" indent="-171450" algn="l" defTabSz="914400" rtl="0" eaLnBrk="1" fontAlgn="auto" latinLnBrk="0" hangingPunct="1">
              <a:lnSpc>
                <a:spcPct val="100000"/>
              </a:lnSpc>
              <a:spcBef>
                <a:spcPts val="600"/>
              </a:spcBef>
              <a:spcAft>
                <a:spcPts val="0"/>
              </a:spcAft>
              <a:buClr>
                <a:srgbClr val="00A9E0"/>
              </a:buClr>
              <a:buSzTx/>
              <a:buFont typeface="Arial" panose="020B0604020202020204" pitchFamily="34" charset="0"/>
              <a:buChar char="•"/>
              <a:tabLst/>
              <a:defRPr sz="980" b="0" baseline="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List</a:t>
            </a:r>
          </a:p>
          <a:p>
            <a:pPr lvl="0"/>
            <a:r>
              <a:rPr lang="en-US" dirty="0"/>
              <a:t>List</a:t>
            </a:r>
          </a:p>
          <a:p>
            <a:pPr lvl="0"/>
            <a:r>
              <a:rPr lang="en-US" dirty="0"/>
              <a:t>List</a:t>
            </a:r>
          </a:p>
          <a:p>
            <a:pPr lvl="0"/>
            <a:endParaRPr lang="en-US" dirty="0"/>
          </a:p>
        </p:txBody>
      </p:sp>
      <p:sp>
        <p:nvSpPr>
          <p:cNvPr id="14" name="Text Placeholder 3"/>
          <p:cNvSpPr>
            <a:spLocks noGrp="1"/>
          </p:cNvSpPr>
          <p:nvPr>
            <p:ph type="body" sz="half" idx="19" hasCustomPrompt="1"/>
          </p:nvPr>
        </p:nvSpPr>
        <p:spPr>
          <a:xfrm>
            <a:off x="9334501" y="4204641"/>
            <a:ext cx="2654300" cy="310210"/>
          </a:xfrm>
        </p:spPr>
        <p:txBody>
          <a:bodyPr>
            <a:normAutofit/>
          </a:bodyPr>
          <a:lstStyle>
            <a:lvl1pPr marL="0" marR="0" indent="0" algn="l" defTabSz="914400" rtl="0" eaLnBrk="1" fontAlgn="auto" latinLnBrk="0" hangingPunct="1">
              <a:lnSpc>
                <a:spcPct val="100000"/>
              </a:lnSpc>
              <a:spcBef>
                <a:spcPts val="600"/>
              </a:spcBef>
              <a:spcAft>
                <a:spcPts val="0"/>
              </a:spcAft>
              <a:buClr>
                <a:srgbClr val="00A9E0"/>
              </a:buClr>
              <a:buSzTx/>
              <a:buFontTx/>
              <a:buNone/>
              <a:tabLst/>
              <a:defRPr sz="980" b="1" baseline="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Bar Admission</a:t>
            </a:r>
          </a:p>
          <a:p>
            <a:pPr lvl="0"/>
            <a:endParaRPr lang="en-US" dirty="0"/>
          </a:p>
        </p:txBody>
      </p:sp>
      <p:sp>
        <p:nvSpPr>
          <p:cNvPr id="15" name="Text Placeholder 3"/>
          <p:cNvSpPr>
            <a:spLocks noGrp="1"/>
          </p:cNvSpPr>
          <p:nvPr>
            <p:ph type="body" sz="half" idx="20" hasCustomPrompt="1"/>
          </p:nvPr>
        </p:nvSpPr>
        <p:spPr>
          <a:xfrm>
            <a:off x="9347201" y="4623744"/>
            <a:ext cx="2654300" cy="1247218"/>
          </a:xfrm>
        </p:spPr>
        <p:txBody>
          <a:bodyPr>
            <a:normAutofit/>
          </a:bodyPr>
          <a:lstStyle>
            <a:lvl1pPr marL="171450" marR="0" indent="-171450" algn="l" defTabSz="914400" rtl="0" eaLnBrk="1" fontAlgn="auto" latinLnBrk="0" hangingPunct="1">
              <a:lnSpc>
                <a:spcPct val="100000"/>
              </a:lnSpc>
              <a:spcBef>
                <a:spcPts val="600"/>
              </a:spcBef>
              <a:spcAft>
                <a:spcPts val="0"/>
              </a:spcAft>
              <a:buClr>
                <a:srgbClr val="00A9E0"/>
              </a:buClr>
              <a:buSzTx/>
              <a:buFont typeface="Arial" panose="020B0604020202020204" pitchFamily="34" charset="0"/>
              <a:buChar char="•"/>
              <a:tabLst/>
              <a:defRPr sz="980" b="0" baseline="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List</a:t>
            </a:r>
          </a:p>
          <a:p>
            <a:pPr lvl="0"/>
            <a:r>
              <a:rPr lang="en-US" dirty="0"/>
              <a:t>List</a:t>
            </a:r>
          </a:p>
          <a:p>
            <a:pPr lvl="0"/>
            <a:r>
              <a:rPr lang="en-US" dirty="0"/>
              <a:t>List</a:t>
            </a:r>
          </a:p>
          <a:p>
            <a:pPr lvl="0"/>
            <a:endParaRPr lang="en-US" dirty="0"/>
          </a:p>
        </p:txBody>
      </p:sp>
      <p:cxnSp>
        <p:nvCxnSpPr>
          <p:cNvPr id="16" name="Straight Connector 15"/>
          <p:cNvCxnSpPr/>
          <p:nvPr userDrawn="1"/>
        </p:nvCxnSpPr>
        <p:spPr>
          <a:xfrm rot="5400000" flipH="1" flipV="1">
            <a:off x="2734372" y="4960404"/>
            <a:ext cx="1731427" cy="211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flipH="1" flipV="1">
            <a:off x="5579173" y="4960404"/>
            <a:ext cx="1731427" cy="211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rot="5400000" flipH="1" flipV="1">
            <a:off x="8385875" y="4960404"/>
            <a:ext cx="1731427" cy="211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77629" y="3719252"/>
            <a:ext cx="472235" cy="354176"/>
          </a:xfrm>
          <a:prstGeom prst="rect">
            <a:avLst/>
          </a:prstGeom>
        </p:spPr>
      </p:pic>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96510" y="3727606"/>
            <a:ext cx="461097" cy="345823"/>
          </a:xfrm>
          <a:prstGeom prst="rect">
            <a:avLst/>
          </a:prstGeom>
        </p:spPr>
      </p:pic>
      <p:sp>
        <p:nvSpPr>
          <p:cNvPr id="21" name="Text Placeholder 8"/>
          <p:cNvSpPr>
            <a:spLocks noGrp="1"/>
          </p:cNvSpPr>
          <p:nvPr>
            <p:ph type="body" sz="quarter" idx="23" hasCustomPrompt="1"/>
          </p:nvPr>
        </p:nvSpPr>
        <p:spPr>
          <a:xfrm>
            <a:off x="4049864" y="3727605"/>
            <a:ext cx="2894275" cy="337470"/>
          </a:xfrm>
        </p:spPr>
        <p:txBody>
          <a:bodyPr>
            <a:normAutofit/>
          </a:bodyPr>
          <a:lstStyle>
            <a:lvl1pPr marL="0" indent="0">
              <a:buFontTx/>
              <a:buNone/>
              <a:defRPr sz="1050">
                <a:latin typeface="Century Gothic" panose="020B0502020202020204" pitchFamily="34" charset="0"/>
              </a:defRPr>
            </a:lvl1pPr>
          </a:lstStyle>
          <a:p>
            <a:pPr lvl="0"/>
            <a:r>
              <a:rPr lang="en-US" dirty="0"/>
              <a:t>Twitter URL</a:t>
            </a:r>
          </a:p>
        </p:txBody>
      </p:sp>
      <p:sp>
        <p:nvSpPr>
          <p:cNvPr id="22" name="Text Placeholder 8"/>
          <p:cNvSpPr>
            <a:spLocks noGrp="1"/>
          </p:cNvSpPr>
          <p:nvPr>
            <p:ph type="body" sz="quarter" idx="24" hasCustomPrompt="1"/>
          </p:nvPr>
        </p:nvSpPr>
        <p:spPr>
          <a:xfrm>
            <a:off x="8357605" y="3736649"/>
            <a:ext cx="2889504" cy="328427"/>
          </a:xfrm>
        </p:spPr>
        <p:txBody>
          <a:bodyPr>
            <a:normAutofit/>
          </a:bodyPr>
          <a:lstStyle>
            <a:lvl1pPr marL="0" indent="0">
              <a:buFontTx/>
              <a:buNone/>
              <a:defRPr sz="1050">
                <a:latin typeface="Century Gothic" panose="020B0502020202020204" pitchFamily="34" charset="0"/>
              </a:defRPr>
            </a:lvl1pPr>
          </a:lstStyle>
          <a:p>
            <a:pPr lvl="0"/>
            <a:r>
              <a:rPr lang="en-US" dirty="0"/>
              <a:t>LinkedIn URL</a:t>
            </a:r>
          </a:p>
        </p:txBody>
      </p:sp>
    </p:spTree>
    <p:extLst>
      <p:ext uri="{BB962C8B-B14F-4D97-AF65-F5344CB8AC3E}">
        <p14:creationId xmlns:p14="http://schemas.microsoft.com/office/powerpoint/2010/main" val="35256127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Questions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013077"/>
            <a:ext cx="10515600" cy="779463"/>
          </a:xfrm>
        </p:spPr>
        <p:txBody>
          <a:bodyPr>
            <a:normAutofit/>
          </a:bodyPr>
          <a:lstStyle>
            <a:lvl1pPr algn="l">
              <a:defRPr sz="2700" b="1"/>
            </a:lvl1pPr>
          </a:lstStyle>
          <a:p>
            <a:r>
              <a:rPr lang="en-US" dirty="0"/>
              <a:t>Questions?</a:t>
            </a:r>
          </a:p>
        </p:txBody>
      </p:sp>
      <p:sp>
        <p:nvSpPr>
          <p:cNvPr id="6" name="Slide Number Placeholder 5"/>
          <p:cNvSpPr>
            <a:spLocks noGrp="1"/>
          </p:cNvSpPr>
          <p:nvPr>
            <p:ph type="sldNum" sz="quarter" idx="12"/>
          </p:nvPr>
        </p:nvSpPr>
        <p:spPr/>
        <p:txBody>
          <a:bodyPr/>
          <a:lstStyle/>
          <a:p>
            <a:fld id="{E6AB0CA8-27AE-4F82-A141-302F5F13940C}" type="slidenum">
              <a:rPr lang="en-US" smtClean="0"/>
              <a:t>‹#›</a:t>
            </a:fld>
            <a:endParaRPr lang="en-US" dirty="0"/>
          </a:p>
        </p:txBody>
      </p:sp>
    </p:spTree>
    <p:extLst>
      <p:ext uri="{BB962C8B-B14F-4D97-AF65-F5344CB8AC3E}">
        <p14:creationId xmlns:p14="http://schemas.microsoft.com/office/powerpoint/2010/main" val="380465435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013077"/>
            <a:ext cx="10515600" cy="779463"/>
          </a:xfrm>
        </p:spPr>
        <p:txBody>
          <a:bodyPr>
            <a:normAutofit/>
          </a:bodyPr>
          <a:lstStyle>
            <a:lvl1pPr algn="l">
              <a:defRPr sz="2700" b="1"/>
            </a:lvl1pPr>
          </a:lstStyle>
          <a:p>
            <a:r>
              <a:rPr lang="en-US" dirty="0"/>
              <a:t>Thank You</a:t>
            </a:r>
          </a:p>
        </p:txBody>
      </p:sp>
      <p:sp>
        <p:nvSpPr>
          <p:cNvPr id="6" name="Slide Number Placeholder 5"/>
          <p:cNvSpPr>
            <a:spLocks noGrp="1"/>
          </p:cNvSpPr>
          <p:nvPr>
            <p:ph type="sldNum" sz="quarter" idx="12"/>
          </p:nvPr>
        </p:nvSpPr>
        <p:spPr/>
        <p:txBody>
          <a:bodyPr/>
          <a:lstStyle/>
          <a:p>
            <a:fld id="{E6AB0CA8-27AE-4F82-A141-302F5F13940C}" type="slidenum">
              <a:rPr lang="en-US" smtClean="0"/>
              <a:t>‹#›</a:t>
            </a:fld>
            <a:endParaRPr lang="en-US" dirty="0"/>
          </a:p>
        </p:txBody>
      </p:sp>
    </p:spTree>
    <p:extLst>
      <p:ext uri="{BB962C8B-B14F-4D97-AF65-F5344CB8AC3E}">
        <p14:creationId xmlns:p14="http://schemas.microsoft.com/office/powerpoint/2010/main" val="51011076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9C95958-316C-4283-8AA3-C9C2128AB124}" type="datetimeFigureOut">
              <a:rPr lang="en-US" smtClean="0"/>
              <a:t>2/19/2021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FE331D-3BA8-430A-B356-09C8EADED16B}" type="slidenum">
              <a:rPr lang="en-US" smtClean="0"/>
              <a:t>‹#›</a:t>
            </a:fld>
            <a:endParaRPr lang="en-US" dirty="0"/>
          </a:p>
        </p:txBody>
      </p:sp>
    </p:spTree>
    <p:extLst>
      <p:ext uri="{BB962C8B-B14F-4D97-AF65-F5344CB8AC3E}">
        <p14:creationId xmlns:p14="http://schemas.microsoft.com/office/powerpoint/2010/main" val="230988815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p:cSld name="Title Pattern Black">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9331" y="2317843"/>
            <a:ext cx="4655075" cy="997196"/>
          </a:xfrm>
        </p:spPr>
        <p:txBody>
          <a:bodyPr wrap="square" anchor="b" anchorCtr="0">
            <a:spAutoFit/>
          </a:bodyPr>
          <a:lstStyle>
            <a:lvl1pPr>
              <a:defRPr sz="3600">
                <a:solidFill>
                  <a:schemeClr val="tx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699331" y="3515546"/>
            <a:ext cx="4655075"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grpSp>
        <p:nvGrpSpPr>
          <p:cNvPr id="32" name="Group 31"/>
          <p:cNvGrpSpPr/>
          <p:nvPr userDrawn="1"/>
        </p:nvGrpSpPr>
        <p:grpSpPr>
          <a:xfrm>
            <a:off x="665377" y="5537861"/>
            <a:ext cx="4423901" cy="456933"/>
            <a:chOff x="7091159" y="5378260"/>
            <a:chExt cx="4423901" cy="456933"/>
          </a:xfrm>
        </p:grpSpPr>
        <p:sp>
          <p:nvSpPr>
            <p:cNvPr id="35" name="TextBox 3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2"/>
                  </a:solidFill>
                  <a:effectLst/>
                  <a:uLnTx/>
                  <a:uFillTx/>
                  <a:latin typeface="Arial"/>
                  <a:ea typeface="+mn-ea"/>
                  <a:cs typeface="+mn-cs"/>
                </a:rPr>
                <a:t>“Seyfarth Shaw” refers to Seyfarth Shaw LLP (an Illinois limited liability partnership). </a:t>
              </a:r>
            </a:p>
          </p:txBody>
        </p:sp>
        <p:sp>
          <p:nvSpPr>
            <p:cNvPr id="34" name="TextBox 3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2"/>
                  </a:solidFill>
                  <a:effectLst/>
                  <a:uLnTx/>
                  <a:uFillTx/>
                  <a:latin typeface="Arial"/>
                  <a:ea typeface="+mn-ea"/>
                  <a:cs typeface="+mn-cs"/>
                </a:rPr>
                <a:t>Seyfarth Shaw LLP</a:t>
              </a:r>
            </a:p>
          </p:txBody>
        </p:sp>
      </p:grpSp>
      <p:sp>
        <p:nvSpPr>
          <p:cNvPr id="39"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77970" y="1211919"/>
            <a:ext cx="6232935" cy="6225676"/>
          </a:xfrm>
          <a:prstGeom prst="rect">
            <a:avLst/>
          </a:prstGeom>
        </p:spPr>
      </p:pic>
      <p:grpSp>
        <p:nvGrpSpPr>
          <p:cNvPr id="12" name="Group 11"/>
          <p:cNvGrpSpPr/>
          <p:nvPr userDrawn="1"/>
        </p:nvGrpSpPr>
        <p:grpSpPr>
          <a:xfrm>
            <a:off x="324854" y="-84221"/>
            <a:ext cx="12921914" cy="7688179"/>
            <a:chOff x="324854" y="-84221"/>
            <a:chExt cx="12921914" cy="7688179"/>
          </a:xfrm>
        </p:grpSpPr>
        <p:sp>
          <p:nvSpPr>
            <p:cNvPr id="13" name="Rectangle 12"/>
            <p:cNvSpPr/>
            <p:nvPr userDrawn="1"/>
          </p:nvSpPr>
          <p:spPr>
            <a:xfrm>
              <a:off x="12192000" y="-84221"/>
              <a:ext cx="1054768" cy="7688179"/>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324854" y="6858000"/>
              <a:ext cx="12031578" cy="745957"/>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Footer Placeholder 3"/>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dirty="0"/>
              <a:t>2020 Seyfarth Shaw LLP. All rights reserved. Private and Confidential</a:t>
            </a:r>
          </a:p>
        </p:txBody>
      </p:sp>
    </p:spTree>
    <p:extLst>
      <p:ext uri="{BB962C8B-B14F-4D97-AF65-F5344CB8AC3E}">
        <p14:creationId xmlns:p14="http://schemas.microsoft.com/office/powerpoint/2010/main" val="167264573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p:cSld name="Title Pattern Gra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9331" y="2317843"/>
            <a:ext cx="4655075" cy="997196"/>
          </a:xfrm>
        </p:spPr>
        <p:txBody>
          <a:bodyPr wrap="square" anchor="b" anchorCtr="0">
            <a:spAutoFit/>
          </a:bodyPr>
          <a:lstStyle>
            <a:lvl1pPr>
              <a:defRPr sz="3600">
                <a:solidFill>
                  <a:schemeClr val="tx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699331" y="3515546"/>
            <a:ext cx="4655075"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39"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pic>
        <p:nvPicPr>
          <p:cNvPr id="22" name="Picture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77970" y="1211919"/>
            <a:ext cx="6232935" cy="6225676"/>
          </a:xfrm>
          <a:prstGeom prst="rect">
            <a:avLst/>
          </a:prstGeom>
        </p:spPr>
      </p:pic>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2"/>
                  </a:solidFill>
                  <a:effectLst/>
                  <a:uLnTx/>
                  <a:uFillTx/>
                  <a:latin typeface="Arial"/>
                  <a:ea typeface="+mn-ea"/>
                  <a:cs typeface="+mn-cs"/>
                </a:rPr>
                <a:t>“Seyfarth Shaw”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2"/>
                  </a:solidFill>
                  <a:effectLst/>
                  <a:uLnTx/>
                  <a:uFillTx/>
                  <a:latin typeface="Arial"/>
                  <a:ea typeface="+mn-ea"/>
                  <a:cs typeface="+mn-cs"/>
                </a:rPr>
                <a:t>Seyfarth Shaw LLP</a:t>
              </a:r>
            </a:p>
          </p:txBody>
        </p:sp>
      </p:grpSp>
      <p:grpSp>
        <p:nvGrpSpPr>
          <p:cNvPr id="17" name="Group 16"/>
          <p:cNvGrpSpPr/>
          <p:nvPr userDrawn="1"/>
        </p:nvGrpSpPr>
        <p:grpSpPr>
          <a:xfrm>
            <a:off x="324854" y="-84221"/>
            <a:ext cx="12921914" cy="7688179"/>
            <a:chOff x="324854" y="-84221"/>
            <a:chExt cx="12921914" cy="7688179"/>
          </a:xfrm>
        </p:grpSpPr>
        <p:sp>
          <p:nvSpPr>
            <p:cNvPr id="18" name="Rectangle 17"/>
            <p:cNvSpPr/>
            <p:nvPr userDrawn="1"/>
          </p:nvSpPr>
          <p:spPr>
            <a:xfrm>
              <a:off x="12192000" y="-84221"/>
              <a:ext cx="1054768" cy="7688179"/>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324854" y="6858000"/>
              <a:ext cx="12031578" cy="745957"/>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Footer Placeholder 3"/>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dirty="0"/>
              <a:t>2020 Seyfarth Shaw LLP. All rights reserved. Private and Confidential</a:t>
            </a:r>
          </a:p>
        </p:txBody>
      </p:sp>
    </p:spTree>
    <p:extLst>
      <p:ext uri="{BB962C8B-B14F-4D97-AF65-F5344CB8AC3E}">
        <p14:creationId xmlns:p14="http://schemas.microsoft.com/office/powerpoint/2010/main" val="264740049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p:cSld name="1_Title Pattern Whit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9331" y="2317843"/>
            <a:ext cx="4655075" cy="997196"/>
          </a:xfrm>
        </p:spPr>
        <p:txBody>
          <a:bodyPr wrap="square" anchor="b" anchorCtr="0">
            <a:spAutoFit/>
          </a:bodyPr>
          <a:lstStyle>
            <a:lvl1pPr>
              <a:defRPr sz="3600">
                <a:solidFill>
                  <a:schemeClr val="bg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699331" y="3515546"/>
            <a:ext cx="4655075" cy="338554"/>
          </a:xfrm>
        </p:spPr>
        <p:txBody>
          <a:bodyPr wrap="square">
            <a:spAutoFit/>
          </a:bodyPr>
          <a:lstStyle>
            <a:lvl1pPr marL="0" indent="0" algn="l">
              <a:buNone/>
              <a:defRPr sz="2200" b="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39"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bg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26" name="Group 25"/>
          <p:cNvGrpSpPr/>
          <p:nvPr userDrawn="1"/>
        </p:nvGrpSpPr>
        <p:grpSpPr>
          <a:xfrm>
            <a:off x="665377" y="5537861"/>
            <a:ext cx="4423901" cy="456933"/>
            <a:chOff x="7091159" y="5378260"/>
            <a:chExt cx="4423901" cy="456933"/>
          </a:xfrm>
        </p:grpSpPr>
        <p:sp>
          <p:nvSpPr>
            <p:cNvPr id="29" name="TextBox 28"/>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bg2"/>
                  </a:solidFill>
                  <a:effectLst/>
                  <a:uLnTx/>
                  <a:uFillTx/>
                  <a:latin typeface="Arial"/>
                  <a:ea typeface="+mn-ea"/>
                  <a:cs typeface="+mn-cs"/>
                </a:rPr>
                <a:t>“Seyfarth Shaw” refers to Seyfarth Shaw LLP (an Illinois limited liability partnership). </a:t>
              </a:r>
            </a:p>
          </p:txBody>
        </p:sp>
        <p:sp>
          <p:nvSpPr>
            <p:cNvPr id="28" name="TextBox 27"/>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2"/>
                  </a:solidFill>
                  <a:effectLst/>
                  <a:uLnTx/>
                  <a:uFillTx/>
                  <a:latin typeface="Arial"/>
                  <a:ea typeface="+mn-ea"/>
                  <a:cs typeface="+mn-cs"/>
                </a:rPr>
                <a:t>Seyfarth Shaw LLP</a:t>
              </a:r>
            </a:p>
          </p:txBody>
        </p:sp>
      </p:gr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4404" y="963686"/>
            <a:ext cx="2048796" cy="504545"/>
          </a:xfrm>
          <a:prstGeom prst="rect">
            <a:avLst/>
          </a:prstGeom>
        </p:spPr>
      </p:pic>
      <p:grpSp>
        <p:nvGrpSpPr>
          <p:cNvPr id="17" name="Group 16"/>
          <p:cNvGrpSpPr/>
          <p:nvPr userDrawn="1"/>
        </p:nvGrpSpPr>
        <p:grpSpPr>
          <a:xfrm>
            <a:off x="6284913" y="1217613"/>
            <a:ext cx="6219825" cy="6213475"/>
            <a:chOff x="6284913" y="1217613"/>
            <a:chExt cx="6219825" cy="6213475"/>
          </a:xfrm>
        </p:grpSpPr>
        <p:sp>
          <p:nvSpPr>
            <p:cNvPr id="6" name="Freeform 5"/>
            <p:cNvSpPr>
              <a:spLocks/>
            </p:cNvSpPr>
            <p:nvPr userDrawn="1"/>
          </p:nvSpPr>
          <p:spPr bwMode="auto">
            <a:xfrm>
              <a:off x="8358188" y="3287713"/>
              <a:ext cx="2073275" cy="2073275"/>
            </a:xfrm>
            <a:custGeom>
              <a:avLst/>
              <a:gdLst>
                <a:gd name="T0" fmla="*/ 0 w 1334"/>
                <a:gd name="T1" fmla="*/ 1334 h 1334"/>
                <a:gd name="T2" fmla="*/ 1334 w 1334"/>
                <a:gd name="T3" fmla="*/ 0 h 1334"/>
                <a:gd name="T4" fmla="*/ 0 w 1334"/>
                <a:gd name="T5" fmla="*/ 0 h 1334"/>
                <a:gd name="T6" fmla="*/ 0 w 1334"/>
                <a:gd name="T7" fmla="*/ 1334 h 1334"/>
              </a:gdLst>
              <a:ahLst/>
              <a:cxnLst>
                <a:cxn ang="0">
                  <a:pos x="T0" y="T1"/>
                </a:cxn>
                <a:cxn ang="0">
                  <a:pos x="T2" y="T3"/>
                </a:cxn>
                <a:cxn ang="0">
                  <a:pos x="T4" y="T5"/>
                </a:cxn>
                <a:cxn ang="0">
                  <a:pos x="T6" y="T7"/>
                </a:cxn>
              </a:cxnLst>
              <a:rect l="0" t="0" r="r" b="b"/>
              <a:pathLst>
                <a:path w="1334" h="1334">
                  <a:moveTo>
                    <a:pt x="0" y="1334"/>
                  </a:moveTo>
                  <a:cubicBezTo>
                    <a:pt x="737" y="1334"/>
                    <a:pt x="1334" y="737"/>
                    <a:pt x="1334" y="0"/>
                  </a:cubicBezTo>
                  <a:cubicBezTo>
                    <a:pt x="0" y="0"/>
                    <a:pt x="0" y="0"/>
                    <a:pt x="0" y="0"/>
                  </a:cubicBezTo>
                  <a:lnTo>
                    <a:pt x="0" y="1334"/>
                  </a:lnTo>
                  <a:close/>
                </a:path>
              </a:pathLst>
            </a:custGeom>
            <a:noFill/>
            <a:ln w="12700"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6"/>
            <p:cNvSpPr>
              <a:spLocks/>
            </p:cNvSpPr>
            <p:nvPr userDrawn="1"/>
          </p:nvSpPr>
          <p:spPr bwMode="auto">
            <a:xfrm>
              <a:off x="6284913" y="3287713"/>
              <a:ext cx="2073275" cy="2073275"/>
            </a:xfrm>
            <a:custGeom>
              <a:avLst/>
              <a:gdLst>
                <a:gd name="T0" fmla="*/ 0 w 1333"/>
                <a:gd name="T1" fmla="*/ 0 h 1334"/>
                <a:gd name="T2" fmla="*/ 1333 w 1333"/>
                <a:gd name="T3" fmla="*/ 1334 h 1334"/>
                <a:gd name="T4" fmla="*/ 1333 w 1333"/>
                <a:gd name="T5" fmla="*/ 0 h 1334"/>
                <a:gd name="T6" fmla="*/ 0 w 1333"/>
                <a:gd name="T7" fmla="*/ 0 h 1334"/>
              </a:gdLst>
              <a:ahLst/>
              <a:cxnLst>
                <a:cxn ang="0">
                  <a:pos x="T0" y="T1"/>
                </a:cxn>
                <a:cxn ang="0">
                  <a:pos x="T2" y="T3"/>
                </a:cxn>
                <a:cxn ang="0">
                  <a:pos x="T4" y="T5"/>
                </a:cxn>
                <a:cxn ang="0">
                  <a:pos x="T6" y="T7"/>
                </a:cxn>
              </a:cxnLst>
              <a:rect l="0" t="0" r="r" b="b"/>
              <a:pathLst>
                <a:path w="1333" h="1334">
                  <a:moveTo>
                    <a:pt x="0" y="0"/>
                  </a:moveTo>
                  <a:cubicBezTo>
                    <a:pt x="0" y="737"/>
                    <a:pt x="597" y="1334"/>
                    <a:pt x="1333" y="1334"/>
                  </a:cubicBezTo>
                  <a:cubicBezTo>
                    <a:pt x="1333" y="0"/>
                    <a:pt x="1333" y="0"/>
                    <a:pt x="1333" y="0"/>
                  </a:cubicBezTo>
                  <a:lnTo>
                    <a:pt x="0" y="0"/>
                  </a:lnTo>
                  <a:close/>
                </a:path>
              </a:pathLst>
            </a:custGeom>
            <a:noFill/>
            <a:ln w="12700"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7"/>
            <p:cNvSpPr>
              <a:spLocks/>
            </p:cNvSpPr>
            <p:nvPr userDrawn="1"/>
          </p:nvSpPr>
          <p:spPr bwMode="auto">
            <a:xfrm>
              <a:off x="10431463" y="3287713"/>
              <a:ext cx="2073275" cy="2073275"/>
            </a:xfrm>
            <a:custGeom>
              <a:avLst/>
              <a:gdLst>
                <a:gd name="T0" fmla="*/ 0 w 1333"/>
                <a:gd name="T1" fmla="*/ 1334 h 1334"/>
                <a:gd name="T2" fmla="*/ 1333 w 1333"/>
                <a:gd name="T3" fmla="*/ 0 h 1334"/>
                <a:gd name="T4" fmla="*/ 0 w 1333"/>
                <a:gd name="T5" fmla="*/ 0 h 1334"/>
                <a:gd name="T6" fmla="*/ 0 w 1333"/>
                <a:gd name="T7" fmla="*/ 1334 h 1334"/>
              </a:gdLst>
              <a:ahLst/>
              <a:cxnLst>
                <a:cxn ang="0">
                  <a:pos x="T0" y="T1"/>
                </a:cxn>
                <a:cxn ang="0">
                  <a:pos x="T2" y="T3"/>
                </a:cxn>
                <a:cxn ang="0">
                  <a:pos x="T4" y="T5"/>
                </a:cxn>
                <a:cxn ang="0">
                  <a:pos x="T6" y="T7"/>
                </a:cxn>
              </a:cxnLst>
              <a:rect l="0" t="0" r="r" b="b"/>
              <a:pathLst>
                <a:path w="1333" h="1334">
                  <a:moveTo>
                    <a:pt x="0" y="1334"/>
                  </a:moveTo>
                  <a:cubicBezTo>
                    <a:pt x="736" y="1334"/>
                    <a:pt x="1333" y="737"/>
                    <a:pt x="1333" y="0"/>
                  </a:cubicBezTo>
                  <a:cubicBezTo>
                    <a:pt x="0" y="0"/>
                    <a:pt x="0" y="0"/>
                    <a:pt x="0" y="0"/>
                  </a:cubicBezTo>
                  <a:lnTo>
                    <a:pt x="0" y="1334"/>
                  </a:lnTo>
                  <a:close/>
                </a:path>
              </a:pathLst>
            </a:custGeom>
            <a:noFill/>
            <a:ln w="12700"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8"/>
            <p:cNvSpPr>
              <a:spLocks/>
            </p:cNvSpPr>
            <p:nvPr userDrawn="1"/>
          </p:nvSpPr>
          <p:spPr bwMode="auto">
            <a:xfrm>
              <a:off x="8358188" y="5360988"/>
              <a:ext cx="2073275" cy="2070100"/>
            </a:xfrm>
            <a:custGeom>
              <a:avLst/>
              <a:gdLst>
                <a:gd name="T0" fmla="*/ 1334 w 1334"/>
                <a:gd name="T1" fmla="*/ 0 h 1333"/>
                <a:gd name="T2" fmla="*/ 0 w 1334"/>
                <a:gd name="T3" fmla="*/ 0 h 1333"/>
                <a:gd name="T4" fmla="*/ 0 w 1334"/>
                <a:gd name="T5" fmla="*/ 1333 h 1333"/>
                <a:gd name="T6" fmla="*/ 1334 w 1334"/>
                <a:gd name="T7" fmla="*/ 0 h 1333"/>
              </a:gdLst>
              <a:ahLst/>
              <a:cxnLst>
                <a:cxn ang="0">
                  <a:pos x="T0" y="T1"/>
                </a:cxn>
                <a:cxn ang="0">
                  <a:pos x="T2" y="T3"/>
                </a:cxn>
                <a:cxn ang="0">
                  <a:pos x="T4" y="T5"/>
                </a:cxn>
                <a:cxn ang="0">
                  <a:pos x="T6" y="T7"/>
                </a:cxn>
              </a:cxnLst>
              <a:rect l="0" t="0" r="r" b="b"/>
              <a:pathLst>
                <a:path w="1334" h="1333">
                  <a:moveTo>
                    <a:pt x="1334" y="0"/>
                  </a:moveTo>
                  <a:cubicBezTo>
                    <a:pt x="0" y="0"/>
                    <a:pt x="0" y="0"/>
                    <a:pt x="0" y="0"/>
                  </a:cubicBezTo>
                  <a:cubicBezTo>
                    <a:pt x="0" y="1333"/>
                    <a:pt x="0" y="1333"/>
                    <a:pt x="0" y="1333"/>
                  </a:cubicBezTo>
                  <a:cubicBezTo>
                    <a:pt x="0" y="597"/>
                    <a:pt x="597" y="0"/>
                    <a:pt x="1334" y="0"/>
                  </a:cubicBezTo>
                  <a:close/>
                </a:path>
              </a:pathLst>
            </a:custGeom>
            <a:noFill/>
            <a:ln w="12700"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9"/>
            <p:cNvSpPr>
              <a:spLocks/>
            </p:cNvSpPr>
            <p:nvPr userDrawn="1"/>
          </p:nvSpPr>
          <p:spPr bwMode="auto">
            <a:xfrm>
              <a:off x="6284913" y="5360988"/>
              <a:ext cx="2073275" cy="2070100"/>
            </a:xfrm>
            <a:custGeom>
              <a:avLst/>
              <a:gdLst>
                <a:gd name="T0" fmla="*/ 1333 w 1333"/>
                <a:gd name="T1" fmla="*/ 0 h 1333"/>
                <a:gd name="T2" fmla="*/ 0 w 1333"/>
                <a:gd name="T3" fmla="*/ 1333 h 1333"/>
                <a:gd name="T4" fmla="*/ 1333 w 1333"/>
                <a:gd name="T5" fmla="*/ 1333 h 1333"/>
                <a:gd name="T6" fmla="*/ 1333 w 1333"/>
                <a:gd name="T7" fmla="*/ 0 h 1333"/>
              </a:gdLst>
              <a:ahLst/>
              <a:cxnLst>
                <a:cxn ang="0">
                  <a:pos x="T0" y="T1"/>
                </a:cxn>
                <a:cxn ang="0">
                  <a:pos x="T2" y="T3"/>
                </a:cxn>
                <a:cxn ang="0">
                  <a:pos x="T4" y="T5"/>
                </a:cxn>
                <a:cxn ang="0">
                  <a:pos x="T6" y="T7"/>
                </a:cxn>
              </a:cxnLst>
              <a:rect l="0" t="0" r="r" b="b"/>
              <a:pathLst>
                <a:path w="1333" h="1333">
                  <a:moveTo>
                    <a:pt x="1333" y="0"/>
                  </a:moveTo>
                  <a:cubicBezTo>
                    <a:pt x="597" y="0"/>
                    <a:pt x="0" y="597"/>
                    <a:pt x="0" y="1333"/>
                  </a:cubicBezTo>
                  <a:cubicBezTo>
                    <a:pt x="1333" y="1333"/>
                    <a:pt x="1333" y="1333"/>
                    <a:pt x="1333" y="1333"/>
                  </a:cubicBezTo>
                  <a:lnTo>
                    <a:pt x="1333" y="0"/>
                  </a:lnTo>
                  <a:close/>
                </a:path>
              </a:pathLst>
            </a:custGeom>
            <a:noFill/>
            <a:ln w="12700"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0"/>
            <p:cNvSpPr>
              <a:spLocks/>
            </p:cNvSpPr>
            <p:nvPr userDrawn="1"/>
          </p:nvSpPr>
          <p:spPr bwMode="auto">
            <a:xfrm>
              <a:off x="10431463" y="5360988"/>
              <a:ext cx="2073275" cy="2070100"/>
            </a:xfrm>
            <a:custGeom>
              <a:avLst/>
              <a:gdLst>
                <a:gd name="T0" fmla="*/ 0 w 1333"/>
                <a:gd name="T1" fmla="*/ 0 h 1333"/>
                <a:gd name="T2" fmla="*/ 1333 w 1333"/>
                <a:gd name="T3" fmla="*/ 1333 h 1333"/>
                <a:gd name="T4" fmla="*/ 1333 w 1333"/>
                <a:gd name="T5" fmla="*/ 0 h 1333"/>
                <a:gd name="T6" fmla="*/ 0 w 1333"/>
                <a:gd name="T7" fmla="*/ 0 h 1333"/>
              </a:gdLst>
              <a:ahLst/>
              <a:cxnLst>
                <a:cxn ang="0">
                  <a:pos x="T0" y="T1"/>
                </a:cxn>
                <a:cxn ang="0">
                  <a:pos x="T2" y="T3"/>
                </a:cxn>
                <a:cxn ang="0">
                  <a:pos x="T4" y="T5"/>
                </a:cxn>
                <a:cxn ang="0">
                  <a:pos x="T6" y="T7"/>
                </a:cxn>
              </a:cxnLst>
              <a:rect l="0" t="0" r="r" b="b"/>
              <a:pathLst>
                <a:path w="1333" h="1333">
                  <a:moveTo>
                    <a:pt x="0" y="0"/>
                  </a:moveTo>
                  <a:cubicBezTo>
                    <a:pt x="0" y="736"/>
                    <a:pt x="597" y="1333"/>
                    <a:pt x="1333" y="1333"/>
                  </a:cubicBezTo>
                  <a:cubicBezTo>
                    <a:pt x="1333" y="0"/>
                    <a:pt x="1333" y="0"/>
                    <a:pt x="1333" y="0"/>
                  </a:cubicBezTo>
                  <a:lnTo>
                    <a:pt x="0" y="0"/>
                  </a:lnTo>
                  <a:close/>
                </a:path>
              </a:pathLst>
            </a:custGeom>
            <a:noFill/>
            <a:ln w="12700"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1"/>
            <p:cNvSpPr>
              <a:spLocks/>
            </p:cNvSpPr>
            <p:nvPr userDrawn="1"/>
          </p:nvSpPr>
          <p:spPr bwMode="auto">
            <a:xfrm>
              <a:off x="10431463" y="1217613"/>
              <a:ext cx="2073275" cy="2070100"/>
            </a:xfrm>
            <a:custGeom>
              <a:avLst/>
              <a:gdLst>
                <a:gd name="T0" fmla="*/ 1333 w 1333"/>
                <a:gd name="T1" fmla="*/ 1333 h 1333"/>
                <a:gd name="T2" fmla="*/ 1333 w 1333"/>
                <a:gd name="T3" fmla="*/ 0 h 1333"/>
                <a:gd name="T4" fmla="*/ 0 w 1333"/>
                <a:gd name="T5" fmla="*/ 0 h 1333"/>
                <a:gd name="T6" fmla="*/ 1333 w 1333"/>
                <a:gd name="T7" fmla="*/ 1333 h 1333"/>
              </a:gdLst>
              <a:ahLst/>
              <a:cxnLst>
                <a:cxn ang="0">
                  <a:pos x="T0" y="T1"/>
                </a:cxn>
                <a:cxn ang="0">
                  <a:pos x="T2" y="T3"/>
                </a:cxn>
                <a:cxn ang="0">
                  <a:pos x="T4" y="T5"/>
                </a:cxn>
                <a:cxn ang="0">
                  <a:pos x="T6" y="T7"/>
                </a:cxn>
              </a:cxnLst>
              <a:rect l="0" t="0" r="r" b="b"/>
              <a:pathLst>
                <a:path w="1333" h="1333">
                  <a:moveTo>
                    <a:pt x="1333" y="1333"/>
                  </a:moveTo>
                  <a:cubicBezTo>
                    <a:pt x="1333" y="0"/>
                    <a:pt x="1333" y="0"/>
                    <a:pt x="1333" y="0"/>
                  </a:cubicBezTo>
                  <a:cubicBezTo>
                    <a:pt x="0" y="0"/>
                    <a:pt x="0" y="0"/>
                    <a:pt x="0" y="0"/>
                  </a:cubicBezTo>
                  <a:cubicBezTo>
                    <a:pt x="736" y="0"/>
                    <a:pt x="1333" y="597"/>
                    <a:pt x="1333" y="1333"/>
                  </a:cubicBezTo>
                  <a:close/>
                </a:path>
              </a:pathLst>
            </a:custGeom>
            <a:noFill/>
            <a:ln w="12700"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2"/>
            <p:cNvSpPr>
              <a:spLocks/>
            </p:cNvSpPr>
            <p:nvPr userDrawn="1"/>
          </p:nvSpPr>
          <p:spPr bwMode="auto">
            <a:xfrm>
              <a:off x="6419850" y="1217613"/>
              <a:ext cx="1938338" cy="2070100"/>
            </a:xfrm>
            <a:custGeom>
              <a:avLst/>
              <a:gdLst>
                <a:gd name="T0" fmla="*/ 0 w 1333"/>
                <a:gd name="T1" fmla="*/ 1333 h 1333"/>
                <a:gd name="T2" fmla="*/ 1333 w 1333"/>
                <a:gd name="T3" fmla="*/ 1333 h 1333"/>
                <a:gd name="T4" fmla="*/ 1333 w 1333"/>
                <a:gd name="T5" fmla="*/ 0 h 1333"/>
                <a:gd name="T6" fmla="*/ 0 w 1333"/>
                <a:gd name="T7" fmla="*/ 1333 h 1333"/>
              </a:gdLst>
              <a:ahLst/>
              <a:cxnLst>
                <a:cxn ang="0">
                  <a:pos x="T0" y="T1"/>
                </a:cxn>
                <a:cxn ang="0">
                  <a:pos x="T2" y="T3"/>
                </a:cxn>
                <a:cxn ang="0">
                  <a:pos x="T4" y="T5"/>
                </a:cxn>
                <a:cxn ang="0">
                  <a:pos x="T6" y="T7"/>
                </a:cxn>
              </a:cxnLst>
              <a:rect l="0" t="0" r="r" b="b"/>
              <a:pathLst>
                <a:path w="1333" h="1333">
                  <a:moveTo>
                    <a:pt x="0" y="1333"/>
                  </a:moveTo>
                  <a:cubicBezTo>
                    <a:pt x="1333" y="1333"/>
                    <a:pt x="1333" y="1333"/>
                    <a:pt x="1333" y="1333"/>
                  </a:cubicBezTo>
                  <a:cubicBezTo>
                    <a:pt x="1333" y="0"/>
                    <a:pt x="1333" y="0"/>
                    <a:pt x="1333" y="0"/>
                  </a:cubicBezTo>
                  <a:cubicBezTo>
                    <a:pt x="1333" y="736"/>
                    <a:pt x="736" y="1333"/>
                    <a:pt x="0" y="1333"/>
                  </a:cubicBezTo>
                  <a:close/>
                </a:path>
              </a:pathLst>
            </a:custGeom>
            <a:noFill/>
            <a:ln w="12700"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3"/>
            <p:cNvSpPr>
              <a:spLocks/>
            </p:cNvSpPr>
            <p:nvPr userDrawn="1"/>
          </p:nvSpPr>
          <p:spPr bwMode="auto">
            <a:xfrm>
              <a:off x="8358188" y="1217613"/>
              <a:ext cx="2073275" cy="2070100"/>
            </a:xfrm>
            <a:custGeom>
              <a:avLst/>
              <a:gdLst>
                <a:gd name="T0" fmla="*/ 1334 w 1334"/>
                <a:gd name="T1" fmla="*/ 0 h 1333"/>
                <a:gd name="T2" fmla="*/ 0 w 1334"/>
                <a:gd name="T3" fmla="*/ 1333 h 1333"/>
                <a:gd name="T4" fmla="*/ 1334 w 1334"/>
                <a:gd name="T5" fmla="*/ 1333 h 1333"/>
                <a:gd name="T6" fmla="*/ 1334 w 1334"/>
                <a:gd name="T7" fmla="*/ 0 h 1333"/>
              </a:gdLst>
              <a:ahLst/>
              <a:cxnLst>
                <a:cxn ang="0">
                  <a:pos x="T0" y="T1"/>
                </a:cxn>
                <a:cxn ang="0">
                  <a:pos x="T2" y="T3"/>
                </a:cxn>
                <a:cxn ang="0">
                  <a:pos x="T4" y="T5"/>
                </a:cxn>
                <a:cxn ang="0">
                  <a:pos x="T6" y="T7"/>
                </a:cxn>
              </a:cxnLst>
              <a:rect l="0" t="0" r="r" b="b"/>
              <a:pathLst>
                <a:path w="1334" h="1333">
                  <a:moveTo>
                    <a:pt x="1334" y="0"/>
                  </a:moveTo>
                  <a:cubicBezTo>
                    <a:pt x="597" y="0"/>
                    <a:pt x="0" y="597"/>
                    <a:pt x="0" y="1333"/>
                  </a:cubicBezTo>
                  <a:cubicBezTo>
                    <a:pt x="1334" y="1333"/>
                    <a:pt x="1334" y="1333"/>
                    <a:pt x="1334" y="1333"/>
                  </a:cubicBezTo>
                  <a:lnTo>
                    <a:pt x="1334" y="0"/>
                  </a:lnTo>
                  <a:close/>
                </a:path>
              </a:pathLst>
            </a:custGeom>
            <a:noFill/>
            <a:ln w="12700"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 name="Group 20"/>
          <p:cNvGrpSpPr/>
          <p:nvPr userDrawn="1"/>
        </p:nvGrpSpPr>
        <p:grpSpPr>
          <a:xfrm>
            <a:off x="324854" y="-84221"/>
            <a:ext cx="12921914" cy="7688179"/>
            <a:chOff x="324854" y="-84221"/>
            <a:chExt cx="12921914" cy="7688179"/>
          </a:xfrm>
        </p:grpSpPr>
        <p:sp>
          <p:nvSpPr>
            <p:cNvPr id="22" name="Rectangle 21"/>
            <p:cNvSpPr/>
            <p:nvPr userDrawn="1"/>
          </p:nvSpPr>
          <p:spPr>
            <a:xfrm>
              <a:off x="12192000" y="-84221"/>
              <a:ext cx="1054768" cy="7688179"/>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324854" y="6858000"/>
              <a:ext cx="12031578" cy="745957"/>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Footer Placeholder 3"/>
          <p:cNvSpPr>
            <a:spLocks noGrp="1"/>
          </p:cNvSpPr>
          <p:nvPr>
            <p:ph type="ftr" sz="quarter" idx="12"/>
          </p:nvPr>
        </p:nvSpPr>
        <p:spPr>
          <a:xfrm>
            <a:off x="667512" y="6016752"/>
            <a:ext cx="5486400" cy="123111"/>
          </a:xfrm>
        </p:spPr>
        <p:txBody>
          <a:bodyPr/>
          <a:lstStyle>
            <a:lvl1pPr>
              <a:defRPr sz="800"/>
            </a:lvl1pPr>
          </a:lstStyle>
          <a:p>
            <a:r>
              <a:rPr lang="en-US" dirty="0"/>
              <a:t>2020 Seyfarth Shaw LLP. All rights reserved. Private and Confidential</a:t>
            </a:r>
          </a:p>
        </p:txBody>
      </p:sp>
    </p:spTree>
    <p:extLst>
      <p:ext uri="{BB962C8B-B14F-4D97-AF65-F5344CB8AC3E}">
        <p14:creationId xmlns:p14="http://schemas.microsoft.com/office/powerpoint/2010/main" val="422366946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p:cSld name="Title Pattern Dark Purple ">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9331" y="2317843"/>
            <a:ext cx="4655075" cy="997196"/>
          </a:xfrm>
        </p:spPr>
        <p:txBody>
          <a:bodyPr wrap="square" anchor="b" anchorCtr="0">
            <a:spAutoFit/>
          </a:bodyPr>
          <a:lstStyle>
            <a:lvl1pPr>
              <a:defRPr sz="3600">
                <a:solidFill>
                  <a:schemeClr val="tx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699331" y="3515546"/>
            <a:ext cx="4655075"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39"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pic>
        <p:nvPicPr>
          <p:cNvPr id="27" name="Picture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38971" y="1396223"/>
            <a:ext cx="6021241" cy="6014227"/>
          </a:xfrm>
          <a:prstGeom prst="rect">
            <a:avLst/>
          </a:prstGeom>
        </p:spPr>
      </p:pic>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2"/>
                  </a:solidFill>
                  <a:effectLst/>
                  <a:uLnTx/>
                  <a:uFillTx/>
                  <a:latin typeface="Arial"/>
                  <a:ea typeface="+mn-ea"/>
                  <a:cs typeface="+mn-cs"/>
                </a:rPr>
                <a:t>“Seyfarth Shaw”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2"/>
                  </a:solidFill>
                  <a:effectLst/>
                  <a:uLnTx/>
                  <a:uFillTx/>
                  <a:latin typeface="Arial"/>
                  <a:ea typeface="+mn-ea"/>
                  <a:cs typeface="+mn-cs"/>
                </a:rPr>
                <a:t>Seyfarth Shaw LLP</a:t>
              </a:r>
            </a:p>
          </p:txBody>
        </p:sp>
      </p:grpSp>
      <p:grpSp>
        <p:nvGrpSpPr>
          <p:cNvPr id="17" name="Group 16"/>
          <p:cNvGrpSpPr/>
          <p:nvPr userDrawn="1"/>
        </p:nvGrpSpPr>
        <p:grpSpPr>
          <a:xfrm>
            <a:off x="324854" y="-84221"/>
            <a:ext cx="12921914" cy="7688179"/>
            <a:chOff x="324854" y="-84221"/>
            <a:chExt cx="12921914" cy="7688179"/>
          </a:xfrm>
        </p:grpSpPr>
        <p:sp>
          <p:nvSpPr>
            <p:cNvPr id="18" name="Rectangle 17"/>
            <p:cNvSpPr/>
            <p:nvPr userDrawn="1"/>
          </p:nvSpPr>
          <p:spPr>
            <a:xfrm>
              <a:off x="12192000" y="-84221"/>
              <a:ext cx="1054768" cy="7688179"/>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324854" y="6858000"/>
              <a:ext cx="12031578" cy="745957"/>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Footer Placeholder 3"/>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dirty="0"/>
              <a:t>2020 Seyfarth Shaw LLP. All rights reserved. Private and Confidential</a:t>
            </a:r>
          </a:p>
        </p:txBody>
      </p:sp>
    </p:spTree>
    <p:extLst>
      <p:ext uri="{BB962C8B-B14F-4D97-AF65-F5344CB8AC3E}">
        <p14:creationId xmlns:p14="http://schemas.microsoft.com/office/powerpoint/2010/main" val="378816677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p:cSld name="Title Photo Gra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4405" y="2312549"/>
            <a:ext cx="4516856" cy="997196"/>
          </a:xfrm>
        </p:spPr>
        <p:txBody>
          <a:bodyPr wrap="square" anchor="b" anchorCtr="0">
            <a:spAutoFit/>
          </a:bodyPr>
          <a:lstStyle>
            <a:lvl1pPr>
              <a:defRPr sz="3600">
                <a:solidFill>
                  <a:schemeClr val="tx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694405" y="3510252"/>
            <a:ext cx="4516856"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Picture Placeholder 4"/>
          <p:cNvSpPr>
            <a:spLocks noGrp="1"/>
          </p:cNvSpPr>
          <p:nvPr>
            <p:ph type="pic" sz="quarter" idx="10"/>
          </p:nvPr>
        </p:nvSpPr>
        <p:spPr>
          <a:xfrm>
            <a:off x="5905666" y="1336566"/>
            <a:ext cx="6280150" cy="3946358"/>
          </a:xfrm>
        </p:spPr>
        <p:txBody>
          <a:bodyPr/>
          <a:lstStyle>
            <a:lvl1pPr>
              <a:defRPr>
                <a:solidFill>
                  <a:schemeClr val="tx2"/>
                </a:solidFill>
              </a:defRPr>
            </a:lvl1pPr>
          </a:lstStyle>
          <a:p>
            <a:r>
              <a:rPr lang="en-US" dirty="0"/>
              <a:t>Click icon to add picture</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6"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2"/>
                  </a:solidFill>
                  <a:effectLst/>
                  <a:uLnTx/>
                  <a:uFillTx/>
                  <a:latin typeface="Arial"/>
                  <a:ea typeface="+mn-ea"/>
                  <a:cs typeface="+mn-cs"/>
                </a:rPr>
                <a:t>“Seyfarth Shaw”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2"/>
                  </a:solidFill>
                  <a:effectLst/>
                  <a:uLnTx/>
                  <a:uFillTx/>
                  <a:latin typeface="Arial"/>
                  <a:ea typeface="+mn-ea"/>
                  <a:cs typeface="+mn-cs"/>
                </a:rPr>
                <a:t>Seyfarth Shaw LLP</a:t>
              </a:r>
            </a:p>
          </p:txBody>
        </p:sp>
      </p:grpSp>
      <p:sp>
        <p:nvSpPr>
          <p:cNvPr id="4" name="Footer Placeholder 3"/>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dirty="0"/>
              <a:t>2020 Seyfarth Shaw LLP. All rights reserved. Private and Confidential</a:t>
            </a:r>
          </a:p>
        </p:txBody>
      </p:sp>
    </p:spTree>
    <p:extLst>
      <p:ext uri="{BB962C8B-B14F-4D97-AF65-F5344CB8AC3E}">
        <p14:creationId xmlns:p14="http://schemas.microsoft.com/office/powerpoint/2010/main" val="4275745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Photo Whit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4404" y="2312549"/>
            <a:ext cx="4516857" cy="997196"/>
          </a:xfrm>
        </p:spPr>
        <p:txBody>
          <a:bodyPr wrap="square" anchor="b" anchorCtr="0">
            <a:spAutoFit/>
          </a:bodyPr>
          <a:lstStyle>
            <a:lvl1pPr>
              <a:defRPr sz="3600">
                <a:solidFill>
                  <a:schemeClr val="bg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694405" y="3510252"/>
            <a:ext cx="4516856" cy="338554"/>
          </a:xfrm>
        </p:spPr>
        <p:txBody>
          <a:bodyPr wrap="square">
            <a:spAutoFit/>
          </a:bodyPr>
          <a:lstStyle>
            <a:lvl1pPr marL="0" indent="0" algn="l">
              <a:buNone/>
              <a:defRPr sz="2200" b="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Picture Placeholder 4"/>
          <p:cNvSpPr>
            <a:spLocks noGrp="1"/>
          </p:cNvSpPr>
          <p:nvPr>
            <p:ph type="pic" sz="quarter" idx="10"/>
          </p:nvPr>
        </p:nvSpPr>
        <p:spPr>
          <a:xfrm>
            <a:off x="5905666" y="0"/>
            <a:ext cx="6280150" cy="6858000"/>
          </a:xfrm>
        </p:spPr>
        <p:txBody>
          <a:bodyPr/>
          <a:lstStyle>
            <a:lvl1pPr>
              <a:defRPr>
                <a:solidFill>
                  <a:schemeClr val="tx2"/>
                </a:solidFill>
              </a:defRPr>
            </a:lvl1pPr>
          </a:lstStyle>
          <a:p>
            <a:r>
              <a:rPr lang="en-US" dirty="0"/>
              <a:t>Click icon to add picture</a:t>
            </a:r>
          </a:p>
        </p:txBody>
      </p:sp>
      <p:sp>
        <p:nvSpPr>
          <p:cNvPr id="6"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bg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23" name="Group 22"/>
          <p:cNvGrpSpPr/>
          <p:nvPr userDrawn="1"/>
        </p:nvGrpSpPr>
        <p:grpSpPr>
          <a:xfrm>
            <a:off x="665377" y="5537861"/>
            <a:ext cx="4423901" cy="456933"/>
            <a:chOff x="7091159" y="5378260"/>
            <a:chExt cx="4423901" cy="456933"/>
          </a:xfrm>
        </p:grpSpPr>
        <p:sp>
          <p:nvSpPr>
            <p:cNvPr id="29" name="TextBox 28"/>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bg2"/>
                  </a:solidFill>
                  <a:effectLst/>
                  <a:uLnTx/>
                  <a:uFillTx/>
                  <a:latin typeface="Arial"/>
                  <a:ea typeface="+mn-ea"/>
                  <a:cs typeface="+mn-cs"/>
                </a:rPr>
                <a:t>“Seyfarth” refers to Seyfarth Shaw LLP (an Illinois limited liability partnership). </a:t>
              </a:r>
            </a:p>
          </p:txBody>
        </p:sp>
        <p:sp>
          <p:nvSpPr>
            <p:cNvPr id="28" name="TextBox 27"/>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2"/>
                  </a:solidFill>
                  <a:effectLst/>
                  <a:uLnTx/>
                  <a:uFillTx/>
                  <a:latin typeface="Arial"/>
                  <a:ea typeface="+mn-ea"/>
                  <a:cs typeface="+mn-cs"/>
                </a:rPr>
                <a:t>Seyfarth Shaw LLP</a:t>
              </a:r>
            </a:p>
          </p:txBody>
        </p:sp>
      </p:gr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4404" y="963686"/>
            <a:ext cx="2048796" cy="504545"/>
          </a:xfrm>
          <a:prstGeom prst="rect">
            <a:avLst/>
          </a:prstGeom>
        </p:spPr>
      </p:pic>
      <p:sp>
        <p:nvSpPr>
          <p:cNvPr id="4" name="Footer Placeholder 3"/>
          <p:cNvSpPr>
            <a:spLocks noGrp="1"/>
          </p:cNvSpPr>
          <p:nvPr>
            <p:ph type="ftr" sz="quarter" idx="12"/>
          </p:nvPr>
        </p:nvSpPr>
        <p:spPr>
          <a:xfrm>
            <a:off x="667512" y="6016752"/>
            <a:ext cx="5257800" cy="123111"/>
          </a:xfrm>
        </p:spPr>
        <p:txBody>
          <a:bodyPr/>
          <a:lstStyle>
            <a:lvl1pPr>
              <a:defRPr sz="800"/>
            </a:lvl1pPr>
          </a:lstStyle>
          <a:p>
            <a:r>
              <a:rPr lang="en-US" dirty="0"/>
              <a:t>©2021 Seyfarth Shaw LLP. All rights reserved. Private and Confidential</a:t>
            </a:r>
          </a:p>
        </p:txBody>
      </p:sp>
    </p:spTree>
    <p:extLst>
      <p:ext uri="{BB962C8B-B14F-4D97-AF65-F5344CB8AC3E}">
        <p14:creationId xmlns:p14="http://schemas.microsoft.com/office/powerpoint/2010/main" val="330428262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p:cSld name="Title Photo whit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4405" y="2312549"/>
            <a:ext cx="4516856" cy="997196"/>
          </a:xfrm>
        </p:spPr>
        <p:txBody>
          <a:bodyPr wrap="square" anchor="b" anchorCtr="0">
            <a:spAutoFit/>
          </a:bodyPr>
          <a:lstStyle>
            <a:lvl1pPr>
              <a:defRPr sz="3600">
                <a:solidFill>
                  <a:schemeClr val="bg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694405" y="3510252"/>
            <a:ext cx="4516856" cy="338554"/>
          </a:xfrm>
        </p:spPr>
        <p:txBody>
          <a:bodyPr wrap="square">
            <a:spAutoFit/>
          </a:bodyPr>
          <a:lstStyle>
            <a:lvl1pPr marL="0" indent="0" algn="l">
              <a:buNone/>
              <a:defRPr sz="2200" b="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Picture Placeholder 4"/>
          <p:cNvSpPr>
            <a:spLocks noGrp="1"/>
          </p:cNvSpPr>
          <p:nvPr>
            <p:ph type="pic" sz="quarter" idx="10"/>
          </p:nvPr>
        </p:nvSpPr>
        <p:spPr>
          <a:xfrm>
            <a:off x="5905666" y="0"/>
            <a:ext cx="6280150" cy="6858000"/>
          </a:xfrm>
        </p:spPr>
        <p:txBody>
          <a:bodyPr/>
          <a:lstStyle>
            <a:lvl1pPr>
              <a:defRPr>
                <a:solidFill>
                  <a:schemeClr val="tx2"/>
                </a:solidFill>
              </a:defRPr>
            </a:lvl1pPr>
          </a:lstStyle>
          <a:p>
            <a:r>
              <a:rPr lang="en-US" dirty="0"/>
              <a:t>Click icon to add picture</a:t>
            </a:r>
          </a:p>
        </p:txBody>
      </p:sp>
      <p:sp>
        <p:nvSpPr>
          <p:cNvPr id="6"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bg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23" name="Group 22"/>
          <p:cNvGrpSpPr/>
          <p:nvPr userDrawn="1"/>
        </p:nvGrpSpPr>
        <p:grpSpPr>
          <a:xfrm>
            <a:off x="665377" y="5537861"/>
            <a:ext cx="4423901" cy="456933"/>
            <a:chOff x="7091159" y="5378260"/>
            <a:chExt cx="4423901" cy="456933"/>
          </a:xfrm>
        </p:grpSpPr>
        <p:sp>
          <p:nvSpPr>
            <p:cNvPr id="29" name="TextBox 28"/>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bg2"/>
                  </a:solidFill>
                  <a:effectLst/>
                  <a:uLnTx/>
                  <a:uFillTx/>
                  <a:latin typeface="Arial"/>
                  <a:ea typeface="+mn-ea"/>
                  <a:cs typeface="+mn-cs"/>
                </a:rPr>
                <a:t>“Seyfarth Shaw” refers to Seyfarth Shaw LLP (an Illinois limited liability partnership). </a:t>
              </a:r>
            </a:p>
          </p:txBody>
        </p:sp>
        <p:sp>
          <p:nvSpPr>
            <p:cNvPr id="28" name="TextBox 27"/>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2"/>
                  </a:solidFill>
                  <a:effectLst/>
                  <a:uLnTx/>
                  <a:uFillTx/>
                  <a:latin typeface="Arial"/>
                  <a:ea typeface="+mn-ea"/>
                  <a:cs typeface="+mn-cs"/>
                </a:rPr>
                <a:t>Seyfarth Shaw LLP</a:t>
              </a:r>
            </a:p>
          </p:txBody>
        </p:sp>
      </p:gr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4404" y="963686"/>
            <a:ext cx="2048796" cy="504545"/>
          </a:xfrm>
          <a:prstGeom prst="rect">
            <a:avLst/>
          </a:prstGeom>
        </p:spPr>
      </p:pic>
      <p:sp>
        <p:nvSpPr>
          <p:cNvPr id="4" name="Footer Placeholder 3"/>
          <p:cNvSpPr>
            <a:spLocks noGrp="1"/>
          </p:cNvSpPr>
          <p:nvPr>
            <p:ph type="ftr" sz="quarter" idx="12"/>
          </p:nvPr>
        </p:nvSpPr>
        <p:spPr>
          <a:xfrm>
            <a:off x="667512" y="6016752"/>
            <a:ext cx="5257800" cy="123111"/>
          </a:xfrm>
        </p:spPr>
        <p:txBody>
          <a:bodyPr/>
          <a:lstStyle>
            <a:lvl1pPr>
              <a:defRPr sz="800"/>
            </a:lvl1pPr>
          </a:lstStyle>
          <a:p>
            <a:r>
              <a:rPr lang="en-US" dirty="0"/>
              <a:t>2020 Seyfarth Shaw LLP. All rights reserved. Private and Confidential</a:t>
            </a:r>
          </a:p>
        </p:txBody>
      </p:sp>
    </p:spTree>
    <p:extLst>
      <p:ext uri="{BB962C8B-B14F-4D97-AF65-F5344CB8AC3E}">
        <p14:creationId xmlns:p14="http://schemas.microsoft.com/office/powerpoint/2010/main" val="2671366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p:cSld name="Title Photo Orang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4405" y="2312549"/>
            <a:ext cx="4516856" cy="997196"/>
          </a:xfrm>
        </p:spPr>
        <p:txBody>
          <a:bodyPr wrap="square" anchor="b" anchorCtr="0">
            <a:spAutoFit/>
          </a:bodyPr>
          <a:lstStyle>
            <a:lvl1pPr>
              <a:defRPr sz="3600">
                <a:solidFill>
                  <a:schemeClr val="tx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694405" y="3510252"/>
            <a:ext cx="4516856"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Picture Placeholder 4"/>
          <p:cNvSpPr>
            <a:spLocks noGrp="1"/>
          </p:cNvSpPr>
          <p:nvPr>
            <p:ph type="pic" sz="quarter" idx="10"/>
          </p:nvPr>
        </p:nvSpPr>
        <p:spPr>
          <a:xfrm>
            <a:off x="5905666" y="1336566"/>
            <a:ext cx="6280150" cy="3946358"/>
          </a:xfrm>
        </p:spPr>
        <p:txBody>
          <a:bodyPr/>
          <a:lstStyle>
            <a:lvl1pPr>
              <a:defRPr>
                <a:solidFill>
                  <a:schemeClr val="tx2"/>
                </a:solidFill>
              </a:defRPr>
            </a:lvl1pPr>
          </a:lstStyle>
          <a:p>
            <a:r>
              <a:rPr lang="en-US" dirty="0"/>
              <a:t>Click icon to add picture</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6"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2"/>
                  </a:solidFill>
                  <a:effectLst/>
                  <a:uLnTx/>
                  <a:uFillTx/>
                  <a:latin typeface="Arial"/>
                  <a:ea typeface="+mn-ea"/>
                  <a:cs typeface="+mn-cs"/>
                </a:rPr>
                <a:t>“Seyfarth Shaw”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2"/>
                  </a:solidFill>
                  <a:effectLst/>
                  <a:uLnTx/>
                  <a:uFillTx/>
                  <a:latin typeface="Arial"/>
                  <a:ea typeface="+mn-ea"/>
                  <a:cs typeface="+mn-cs"/>
                </a:rPr>
                <a:t>Seyfarth Shaw LLP</a:t>
              </a:r>
            </a:p>
          </p:txBody>
        </p:sp>
      </p:grpSp>
      <p:sp>
        <p:nvSpPr>
          <p:cNvPr id="4" name="Footer Placeholder 3"/>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dirty="0"/>
              <a:t>2020 Seyfarth Shaw LLP. All rights reserved. Private and Confidential</a:t>
            </a:r>
          </a:p>
        </p:txBody>
      </p:sp>
    </p:spTree>
    <p:extLst>
      <p:ext uri="{BB962C8B-B14F-4D97-AF65-F5344CB8AC3E}">
        <p14:creationId xmlns:p14="http://schemas.microsoft.com/office/powerpoint/2010/main" val="375029264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cSld name="Title - Photo Dark Orang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4405" y="2312549"/>
            <a:ext cx="4516856" cy="997196"/>
          </a:xfrm>
        </p:spPr>
        <p:txBody>
          <a:bodyPr wrap="square" anchor="b" anchorCtr="0">
            <a:spAutoFit/>
          </a:bodyPr>
          <a:lstStyle>
            <a:lvl1pPr>
              <a:defRPr sz="3600">
                <a:solidFill>
                  <a:schemeClr val="tx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694405" y="3510252"/>
            <a:ext cx="4516856"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Picture Placeholder 4"/>
          <p:cNvSpPr>
            <a:spLocks noGrp="1"/>
          </p:cNvSpPr>
          <p:nvPr>
            <p:ph type="pic" sz="quarter" idx="10"/>
          </p:nvPr>
        </p:nvSpPr>
        <p:spPr>
          <a:xfrm>
            <a:off x="5905666" y="1336566"/>
            <a:ext cx="6280150" cy="3946358"/>
          </a:xfrm>
        </p:spPr>
        <p:txBody>
          <a:bodyPr/>
          <a:lstStyle>
            <a:lvl1pPr>
              <a:defRPr>
                <a:solidFill>
                  <a:schemeClr val="tx2"/>
                </a:solidFill>
              </a:defRPr>
            </a:lvl1pPr>
          </a:lstStyle>
          <a:p>
            <a:r>
              <a:rPr lang="en-US" dirty="0"/>
              <a:t>Click icon to add picture</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6"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2"/>
                  </a:solidFill>
                  <a:effectLst/>
                  <a:uLnTx/>
                  <a:uFillTx/>
                  <a:latin typeface="Arial"/>
                  <a:ea typeface="+mn-ea"/>
                  <a:cs typeface="+mn-cs"/>
                </a:rPr>
                <a:t>“Seyfarth Shaw”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2"/>
                  </a:solidFill>
                  <a:effectLst/>
                  <a:uLnTx/>
                  <a:uFillTx/>
                  <a:latin typeface="Arial"/>
                  <a:ea typeface="+mn-ea"/>
                  <a:cs typeface="+mn-cs"/>
                </a:rPr>
                <a:t>Seyfarth Shaw LLP</a:t>
              </a:r>
            </a:p>
          </p:txBody>
        </p:sp>
      </p:grpSp>
      <p:sp>
        <p:nvSpPr>
          <p:cNvPr id="4" name="Footer Placeholder 3"/>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dirty="0"/>
              <a:t>2020 Seyfarth Shaw LLP. All rights reserved. Private and Confidential</a:t>
            </a:r>
          </a:p>
        </p:txBody>
      </p:sp>
    </p:spTree>
    <p:extLst>
      <p:ext uri="{BB962C8B-B14F-4D97-AF65-F5344CB8AC3E}">
        <p14:creationId xmlns:p14="http://schemas.microsoft.com/office/powerpoint/2010/main" val="248715367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p:cSld name="Title Photo Light Teal">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4405" y="2312549"/>
            <a:ext cx="4516856" cy="997196"/>
          </a:xfrm>
        </p:spPr>
        <p:txBody>
          <a:bodyPr wrap="square" anchor="b" anchorCtr="0">
            <a:spAutoFit/>
          </a:bodyPr>
          <a:lstStyle>
            <a:lvl1pPr>
              <a:defRPr sz="3600">
                <a:solidFill>
                  <a:schemeClr val="tx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694405" y="3510252"/>
            <a:ext cx="4516856"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Picture Placeholder 4"/>
          <p:cNvSpPr>
            <a:spLocks noGrp="1"/>
          </p:cNvSpPr>
          <p:nvPr>
            <p:ph type="pic" sz="quarter" idx="10"/>
          </p:nvPr>
        </p:nvSpPr>
        <p:spPr>
          <a:xfrm>
            <a:off x="5905666" y="1336566"/>
            <a:ext cx="6280150" cy="3946358"/>
          </a:xfrm>
        </p:spPr>
        <p:txBody>
          <a:bodyPr/>
          <a:lstStyle>
            <a:lvl1pPr>
              <a:defRPr>
                <a:solidFill>
                  <a:schemeClr val="tx2"/>
                </a:solidFill>
              </a:defRPr>
            </a:lvl1pPr>
          </a:lstStyle>
          <a:p>
            <a:r>
              <a:rPr lang="en-US" dirty="0"/>
              <a:t>Click icon to add picture</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6"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2"/>
                  </a:solidFill>
                  <a:effectLst/>
                  <a:uLnTx/>
                  <a:uFillTx/>
                  <a:latin typeface="Arial"/>
                  <a:ea typeface="+mn-ea"/>
                  <a:cs typeface="+mn-cs"/>
                </a:rPr>
                <a:t>“Seyfarth Shaw”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2"/>
                  </a:solidFill>
                  <a:effectLst/>
                  <a:uLnTx/>
                  <a:uFillTx/>
                  <a:latin typeface="Arial"/>
                  <a:ea typeface="+mn-ea"/>
                  <a:cs typeface="+mn-cs"/>
                </a:rPr>
                <a:t>Seyfarth Shaw LLP</a:t>
              </a:r>
            </a:p>
          </p:txBody>
        </p:sp>
      </p:grpSp>
      <p:sp>
        <p:nvSpPr>
          <p:cNvPr id="4" name="Footer Placeholder 3"/>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dirty="0"/>
              <a:t>2020 Seyfarth Shaw LLP. All rights reserved. Private and Confidential</a:t>
            </a:r>
          </a:p>
        </p:txBody>
      </p:sp>
    </p:spTree>
    <p:extLst>
      <p:ext uri="{BB962C8B-B14F-4D97-AF65-F5344CB8AC3E}">
        <p14:creationId xmlns:p14="http://schemas.microsoft.com/office/powerpoint/2010/main" val="305821785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p:cSld name="1_Title Photo Dark Teal">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4405" y="2312549"/>
            <a:ext cx="4516856" cy="997196"/>
          </a:xfrm>
        </p:spPr>
        <p:txBody>
          <a:bodyPr wrap="square" anchor="b" anchorCtr="0">
            <a:spAutoFit/>
          </a:bodyPr>
          <a:lstStyle>
            <a:lvl1pPr>
              <a:defRPr sz="3600">
                <a:solidFill>
                  <a:schemeClr val="tx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694405" y="3510252"/>
            <a:ext cx="4516856"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Picture Placeholder 4"/>
          <p:cNvSpPr>
            <a:spLocks noGrp="1"/>
          </p:cNvSpPr>
          <p:nvPr>
            <p:ph type="pic" sz="quarter" idx="10"/>
          </p:nvPr>
        </p:nvSpPr>
        <p:spPr>
          <a:xfrm>
            <a:off x="5905666" y="1336566"/>
            <a:ext cx="6280150" cy="3946358"/>
          </a:xfrm>
        </p:spPr>
        <p:txBody>
          <a:bodyPr/>
          <a:lstStyle>
            <a:lvl1pPr>
              <a:defRPr>
                <a:solidFill>
                  <a:schemeClr val="tx2"/>
                </a:solidFill>
              </a:defRPr>
            </a:lvl1pPr>
          </a:lstStyle>
          <a:p>
            <a:r>
              <a:rPr lang="en-US" dirty="0"/>
              <a:t>Click icon to add picture</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6"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2"/>
                  </a:solidFill>
                  <a:effectLst/>
                  <a:uLnTx/>
                  <a:uFillTx/>
                  <a:latin typeface="Arial"/>
                  <a:ea typeface="+mn-ea"/>
                  <a:cs typeface="+mn-cs"/>
                </a:rPr>
                <a:t>“Seyfarth Shaw”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2"/>
                  </a:solidFill>
                  <a:effectLst/>
                  <a:uLnTx/>
                  <a:uFillTx/>
                  <a:latin typeface="Arial"/>
                  <a:ea typeface="+mn-ea"/>
                  <a:cs typeface="+mn-cs"/>
                </a:rPr>
                <a:t>Seyfarth Shaw LLP</a:t>
              </a:r>
            </a:p>
          </p:txBody>
        </p:sp>
      </p:grpSp>
      <p:sp>
        <p:nvSpPr>
          <p:cNvPr id="4" name="Footer Placeholder 3"/>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dirty="0"/>
              <a:t>2020 Seyfarth Shaw LLP. All rights reserved. Private and Confidential</a:t>
            </a:r>
          </a:p>
        </p:txBody>
      </p:sp>
    </p:spTree>
    <p:extLst>
      <p:ext uri="{BB962C8B-B14F-4D97-AF65-F5344CB8AC3E}">
        <p14:creationId xmlns:p14="http://schemas.microsoft.com/office/powerpoint/2010/main" val="263795854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p:cSld name="Title Photo Dark Purple">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4405" y="2312549"/>
            <a:ext cx="4516856" cy="997196"/>
          </a:xfrm>
        </p:spPr>
        <p:txBody>
          <a:bodyPr wrap="square" anchor="b" anchorCtr="0">
            <a:spAutoFit/>
          </a:bodyPr>
          <a:lstStyle>
            <a:lvl1pPr>
              <a:defRPr sz="3600">
                <a:solidFill>
                  <a:schemeClr val="tx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694405" y="3510252"/>
            <a:ext cx="4516856"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Picture Placeholder 4"/>
          <p:cNvSpPr>
            <a:spLocks noGrp="1"/>
          </p:cNvSpPr>
          <p:nvPr>
            <p:ph type="pic" sz="quarter" idx="10"/>
          </p:nvPr>
        </p:nvSpPr>
        <p:spPr>
          <a:xfrm>
            <a:off x="5905666" y="1336566"/>
            <a:ext cx="6280150" cy="3946358"/>
          </a:xfrm>
        </p:spPr>
        <p:txBody>
          <a:bodyPr/>
          <a:lstStyle>
            <a:lvl1pPr>
              <a:defRPr>
                <a:solidFill>
                  <a:schemeClr val="tx2"/>
                </a:solidFill>
              </a:defRPr>
            </a:lvl1pPr>
          </a:lstStyle>
          <a:p>
            <a:r>
              <a:rPr lang="en-US" dirty="0"/>
              <a:t>Click icon to add picture</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6"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2"/>
                  </a:solidFill>
                  <a:effectLst/>
                  <a:uLnTx/>
                  <a:uFillTx/>
                  <a:latin typeface="Arial"/>
                  <a:ea typeface="+mn-ea"/>
                  <a:cs typeface="+mn-cs"/>
                </a:rPr>
                <a:t>“Seyfarth Shaw”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2"/>
                  </a:solidFill>
                  <a:effectLst/>
                  <a:uLnTx/>
                  <a:uFillTx/>
                  <a:latin typeface="Arial"/>
                  <a:ea typeface="+mn-ea"/>
                  <a:cs typeface="+mn-cs"/>
                </a:rPr>
                <a:t>Seyfarth Shaw LLP</a:t>
              </a:r>
            </a:p>
          </p:txBody>
        </p:sp>
      </p:grpSp>
      <p:sp>
        <p:nvSpPr>
          <p:cNvPr id="4" name="Footer Placeholder 3"/>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dirty="0"/>
              <a:t>2020 Seyfarth Shaw LLP. All rights reserved. Private and Confidential</a:t>
            </a:r>
          </a:p>
        </p:txBody>
      </p:sp>
    </p:spTree>
    <p:extLst>
      <p:ext uri="{BB962C8B-B14F-4D97-AF65-F5344CB8AC3E}">
        <p14:creationId xmlns:p14="http://schemas.microsoft.com/office/powerpoint/2010/main" val="258411997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p:cSld name="Title Photo Light Purple">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4405" y="2312549"/>
            <a:ext cx="4516856" cy="997196"/>
          </a:xfrm>
        </p:spPr>
        <p:txBody>
          <a:bodyPr wrap="square" anchor="b" anchorCtr="0">
            <a:spAutoFit/>
          </a:bodyPr>
          <a:lstStyle>
            <a:lvl1pPr>
              <a:defRPr sz="3600">
                <a:solidFill>
                  <a:schemeClr val="tx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694405" y="3510252"/>
            <a:ext cx="4516856"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Picture Placeholder 4"/>
          <p:cNvSpPr>
            <a:spLocks noGrp="1"/>
          </p:cNvSpPr>
          <p:nvPr>
            <p:ph type="pic" sz="quarter" idx="10"/>
          </p:nvPr>
        </p:nvSpPr>
        <p:spPr>
          <a:xfrm>
            <a:off x="5905666" y="1336566"/>
            <a:ext cx="6280150" cy="3946358"/>
          </a:xfrm>
        </p:spPr>
        <p:txBody>
          <a:bodyPr/>
          <a:lstStyle>
            <a:lvl1pPr>
              <a:defRPr>
                <a:solidFill>
                  <a:schemeClr val="tx2"/>
                </a:solidFill>
              </a:defRPr>
            </a:lvl1pPr>
          </a:lstStyle>
          <a:p>
            <a:r>
              <a:rPr lang="en-US" dirty="0"/>
              <a:t>Click icon to add picture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6"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2"/>
                  </a:solidFill>
                  <a:effectLst/>
                  <a:uLnTx/>
                  <a:uFillTx/>
                  <a:latin typeface="Arial"/>
                  <a:ea typeface="+mn-ea"/>
                  <a:cs typeface="+mn-cs"/>
                </a:rPr>
                <a:t>“Seyfarth Shaw”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2"/>
                  </a:solidFill>
                  <a:effectLst/>
                  <a:uLnTx/>
                  <a:uFillTx/>
                  <a:latin typeface="Arial"/>
                  <a:ea typeface="+mn-ea"/>
                  <a:cs typeface="+mn-cs"/>
                </a:rPr>
                <a:t>Seyfarth Shaw LLP</a:t>
              </a:r>
            </a:p>
          </p:txBody>
        </p:sp>
      </p:grpSp>
      <p:sp>
        <p:nvSpPr>
          <p:cNvPr id="4" name="Footer Placeholder 3"/>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dirty="0"/>
              <a:t>2020 Seyfarth Shaw LLP. All rights reserved. Private and Confidential</a:t>
            </a:r>
          </a:p>
        </p:txBody>
      </p:sp>
    </p:spTree>
    <p:extLst>
      <p:ext uri="{BB962C8B-B14F-4D97-AF65-F5344CB8AC3E}">
        <p14:creationId xmlns:p14="http://schemas.microsoft.com/office/powerpoint/2010/main" val="207299631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89595"/>
            <a:ext cx="11143506" cy="360099"/>
          </a:xfrm>
        </p:spPr>
        <p:txBody>
          <a:bodyPr/>
          <a:lstStyle>
            <a:lvl1pPr>
              <a:defRPr>
                <a:solidFill>
                  <a:schemeClr val="bg2"/>
                </a:solidFill>
              </a:defRPr>
            </a:lvl1pPr>
          </a:lstStyle>
          <a:p>
            <a:r>
              <a:rPr lang="en-US"/>
              <a:t>Click to edit Master title style</a:t>
            </a:r>
            <a:endParaRPr lang="en-US" dirty="0"/>
          </a:p>
        </p:txBody>
      </p:sp>
      <p:sp>
        <p:nvSpPr>
          <p:cNvPr id="3" name="Content Placeholder 2"/>
          <p:cNvSpPr>
            <a:spLocks noGrp="1"/>
          </p:cNvSpPr>
          <p:nvPr>
            <p:ph idx="1"/>
          </p:nvPr>
        </p:nvSpPr>
        <p:spPr>
          <a:xfrm>
            <a:off x="609600" y="1274597"/>
            <a:ext cx="11143506" cy="5183353"/>
          </a:xfrm>
        </p:spPr>
        <p:txBody>
          <a:bodyPr/>
          <a:lstStyle>
            <a:lvl1pPr>
              <a:spcAft>
                <a:spcPts val="600"/>
              </a:spcAft>
              <a:defRPr sz="2400">
                <a:solidFill>
                  <a:schemeClr val="bg2"/>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5"/>
          <p:cNvSpPr>
            <a:spLocks noGrp="1"/>
          </p:cNvSpPr>
          <p:nvPr>
            <p:ph type="ftr" sz="quarter" idx="11"/>
          </p:nvPr>
        </p:nvSpPr>
        <p:spPr>
          <a:xfrm>
            <a:off x="445988" y="6664998"/>
            <a:ext cx="9144000" cy="138499"/>
          </a:xfrm>
        </p:spPr>
        <p:txBody>
          <a:bodyPr/>
          <a:lstStyle>
            <a:lvl1pPr>
              <a:defRPr>
                <a:solidFill>
                  <a:schemeClr val="bg2"/>
                </a:solidFill>
              </a:defRPr>
            </a:lvl1pPr>
          </a:lstStyle>
          <a:p>
            <a:r>
              <a:rPr lang="en-US" dirty="0"/>
              <a:t>2020 Seyfarth Shaw LLP. All rights reserved. Private and Confidential</a:t>
            </a:r>
          </a:p>
        </p:txBody>
      </p:sp>
      <p:sp>
        <p:nvSpPr>
          <p:cNvPr id="9" name="Slide Number Placeholder 6"/>
          <p:cNvSpPr>
            <a:spLocks noGrp="1"/>
          </p:cNvSpPr>
          <p:nvPr>
            <p:ph type="sldNum" sz="quarter" idx="12"/>
          </p:nvPr>
        </p:nvSpPr>
        <p:spPr>
          <a:xfrm>
            <a:off x="11499851" y="6680386"/>
            <a:ext cx="253255" cy="123111"/>
          </a:xfrm>
        </p:spPr>
        <p:txBody>
          <a:bodyPr/>
          <a:lstStyle/>
          <a:p>
            <a:fld id="{8F61AF13-11BC-4357-89F3-660C939FF256}" type="slidenum">
              <a:rPr lang="en-US" smtClean="0"/>
              <a:t>‹#›</a:t>
            </a:fld>
            <a:endParaRPr lang="en-US" dirty="0"/>
          </a:p>
        </p:txBody>
      </p:sp>
    </p:spTree>
    <p:extLst>
      <p:ext uri="{BB962C8B-B14F-4D97-AF65-F5344CB8AC3E}">
        <p14:creationId xmlns:p14="http://schemas.microsoft.com/office/powerpoint/2010/main" val="320640441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09600" y="1181100"/>
            <a:ext cx="5384800" cy="5276849"/>
          </a:xfrm>
        </p:spPr>
        <p:txBody>
          <a:bodyPr/>
          <a:lstStyle>
            <a:lvl1pPr>
              <a:defRPr sz="2400">
                <a:solidFill>
                  <a:schemeClr val="bg2"/>
                </a:solidFill>
              </a:defRPr>
            </a:lvl1pPr>
            <a:lvl2pPr>
              <a:defRPr sz="2200">
                <a:solidFill>
                  <a:schemeClr val="bg2"/>
                </a:solidFill>
              </a:defRPr>
            </a:lvl2pPr>
            <a:lvl3pPr>
              <a:defRPr sz="2000">
                <a:solidFill>
                  <a:schemeClr val="bg2"/>
                </a:solidFill>
              </a:defRPr>
            </a:lvl3pPr>
            <a:lvl4pPr>
              <a:defRPr sz="1800">
                <a:solidFill>
                  <a:schemeClr val="bg2"/>
                </a:solidFill>
              </a:defRPr>
            </a:lvl4pPr>
            <a:lvl5pPr>
              <a:defRPr sz="1800">
                <a:solidFill>
                  <a:schemeClr val="bg2"/>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181100"/>
            <a:ext cx="5384800" cy="5276849"/>
          </a:xfrm>
        </p:spPr>
        <p:txBody>
          <a:bodyPr/>
          <a:lstStyle>
            <a:lvl1pPr>
              <a:defRPr sz="2400">
                <a:solidFill>
                  <a:schemeClr val="bg2"/>
                </a:solidFill>
              </a:defRPr>
            </a:lvl1pPr>
            <a:lvl2pPr>
              <a:defRPr sz="2200">
                <a:solidFill>
                  <a:schemeClr val="bg2"/>
                </a:solidFill>
              </a:defRPr>
            </a:lvl2pPr>
            <a:lvl3pPr>
              <a:defRPr sz="2000">
                <a:solidFill>
                  <a:schemeClr val="bg2"/>
                </a:solidFill>
              </a:defRPr>
            </a:lvl3pPr>
            <a:lvl4pPr>
              <a:defRPr sz="1800">
                <a:solidFill>
                  <a:schemeClr val="bg2"/>
                </a:solidFill>
              </a:defRPr>
            </a:lvl4pPr>
            <a:lvl5pPr>
              <a:defRPr sz="1800">
                <a:solidFill>
                  <a:schemeClr val="bg2"/>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lvl1pPr>
              <a:defRPr>
                <a:solidFill>
                  <a:schemeClr val="bg2"/>
                </a:solidFill>
              </a:defRPr>
            </a:lvl1pPr>
          </a:lstStyle>
          <a:p>
            <a:r>
              <a:rPr lang="en-US" dirty="0"/>
              <a:t>2020 Seyfarth Shaw LLP. All rights reserved. Private and Confidential</a:t>
            </a:r>
          </a:p>
        </p:txBody>
      </p:sp>
      <p:sp>
        <p:nvSpPr>
          <p:cNvPr id="7" name="Slide Number Placeholder 6"/>
          <p:cNvSpPr>
            <a:spLocks noGrp="1"/>
          </p:cNvSpPr>
          <p:nvPr>
            <p:ph type="sldNum" sz="quarter" idx="12"/>
          </p:nvPr>
        </p:nvSpPr>
        <p:spPr/>
        <p:txBody>
          <a:bodyPr/>
          <a:lstStyle/>
          <a:p>
            <a:fld id="{8F61AF13-11BC-4357-89F3-660C939FF256}" type="slidenum">
              <a:rPr lang="en-US" smtClean="0"/>
              <a:t>‹#›</a:t>
            </a:fld>
            <a:endParaRPr lang="en-US" dirty="0"/>
          </a:p>
        </p:txBody>
      </p:sp>
    </p:spTree>
    <p:extLst>
      <p:ext uri="{BB962C8B-B14F-4D97-AF65-F5344CB8AC3E}">
        <p14:creationId xmlns:p14="http://schemas.microsoft.com/office/powerpoint/2010/main" val="194878075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p:cSld name="Agenda">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lvl1pPr>
              <a:defRPr>
                <a:solidFill>
                  <a:schemeClr val="bg2"/>
                </a:solidFill>
              </a:defRPr>
            </a:lvl1pPr>
          </a:lstStyle>
          <a:p>
            <a:r>
              <a:rPr lang="en-US" dirty="0"/>
              <a:t>2020 Seyfarth Shaw LLP. All rights reserved. Private and Confidential</a:t>
            </a:r>
          </a:p>
        </p:txBody>
      </p:sp>
      <p:sp>
        <p:nvSpPr>
          <p:cNvPr id="7" name="Slide Number Placeholder 6"/>
          <p:cNvSpPr>
            <a:spLocks noGrp="1"/>
          </p:cNvSpPr>
          <p:nvPr>
            <p:ph type="sldNum" sz="quarter" idx="12"/>
          </p:nvPr>
        </p:nvSpPr>
        <p:spPr/>
        <p:txBody>
          <a:bodyPr/>
          <a:lstStyle/>
          <a:p>
            <a:fld id="{8F61AF13-11BC-4357-89F3-660C939FF256}" type="slidenum">
              <a:rPr lang="en-US" smtClean="0"/>
              <a:t>‹#›</a:t>
            </a:fld>
            <a:endParaRPr lang="en-US" dirty="0"/>
          </a:p>
        </p:txBody>
      </p:sp>
      <p:sp>
        <p:nvSpPr>
          <p:cNvPr id="25" name="Content Placeholder 2"/>
          <p:cNvSpPr>
            <a:spLocks noGrp="1"/>
          </p:cNvSpPr>
          <p:nvPr>
            <p:ph sz="half" idx="13"/>
          </p:nvPr>
        </p:nvSpPr>
        <p:spPr>
          <a:xfrm>
            <a:off x="4845007" y="548664"/>
            <a:ext cx="6739512" cy="338554"/>
          </a:xfrm>
        </p:spPr>
        <p:txBody>
          <a:bodyPr wrap="square">
            <a:spAutoFit/>
          </a:bodyPr>
          <a:lstStyle>
            <a:lvl1pPr marL="0" indent="0">
              <a:lnSpc>
                <a:spcPct val="100000"/>
              </a:lnSpc>
              <a:spcBef>
                <a:spcPts val="600"/>
              </a:spcBef>
              <a:spcAft>
                <a:spcPts val="0"/>
              </a:spcAft>
              <a:buFontTx/>
              <a:buNone/>
              <a:defRPr sz="2200">
                <a:solidFill>
                  <a:schemeClr val="bg2"/>
                </a:solidFill>
                <a:latin typeface="+mn-lt"/>
              </a:defRPr>
            </a:lvl1pPr>
            <a:lvl2pPr marL="0" indent="0">
              <a:spcBef>
                <a:spcPts val="3000"/>
              </a:spcBef>
              <a:buNone/>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p:txBody>
      </p:sp>
      <p:sp>
        <p:nvSpPr>
          <p:cNvPr id="10" name="Title 1"/>
          <p:cNvSpPr>
            <a:spLocks noGrp="1"/>
          </p:cNvSpPr>
          <p:nvPr>
            <p:ph type="title"/>
          </p:nvPr>
        </p:nvSpPr>
        <p:spPr>
          <a:xfrm>
            <a:off x="609600" y="2653041"/>
            <a:ext cx="3310965" cy="886397"/>
          </a:xfrm>
        </p:spPr>
        <p:txBody>
          <a:bodyPr vert="horz" lIns="0" tIns="0" rIns="0" bIns="0" rtlCol="0" anchor="t" anchorCtr="0">
            <a:spAutoFit/>
          </a:bodyPr>
          <a:lstStyle>
            <a:lvl1pPr>
              <a:defRPr lang="en-US" sz="3200" dirty="0"/>
            </a:lvl1pPr>
          </a:lstStyle>
          <a:p>
            <a:pPr lvl="0"/>
            <a:r>
              <a:rPr lang="en-US"/>
              <a:t>Click to edit Master title style</a:t>
            </a:r>
            <a:endParaRPr lang="en-US" dirty="0"/>
          </a:p>
        </p:txBody>
      </p:sp>
      <p:cxnSp>
        <p:nvCxnSpPr>
          <p:cNvPr id="11" name="Straight Connector 10"/>
          <p:cNvCxnSpPr/>
          <p:nvPr/>
        </p:nvCxnSpPr>
        <p:spPr>
          <a:xfrm rot="16200000" flipV="1">
            <a:off x="1144525"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6200000" flipV="1">
            <a:off x="1144525"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rot="16200000" flipV="1">
            <a:off x="1144525"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08436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le Photo Orang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4405" y="2312549"/>
            <a:ext cx="4516856" cy="997196"/>
          </a:xfrm>
        </p:spPr>
        <p:txBody>
          <a:bodyPr wrap="square" anchor="b" anchorCtr="0">
            <a:spAutoFit/>
          </a:bodyPr>
          <a:lstStyle>
            <a:lvl1pPr>
              <a:defRPr sz="3600">
                <a:solidFill>
                  <a:schemeClr val="tx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694405" y="3510252"/>
            <a:ext cx="4516856"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Picture Placeholder 4"/>
          <p:cNvSpPr>
            <a:spLocks noGrp="1"/>
          </p:cNvSpPr>
          <p:nvPr>
            <p:ph type="pic" sz="quarter" idx="10"/>
          </p:nvPr>
        </p:nvSpPr>
        <p:spPr>
          <a:xfrm>
            <a:off x="5905666" y="1336566"/>
            <a:ext cx="6280150" cy="3946358"/>
          </a:xfrm>
        </p:spPr>
        <p:txBody>
          <a:bodyPr/>
          <a:lstStyle>
            <a:lvl1pPr>
              <a:defRPr>
                <a:solidFill>
                  <a:schemeClr val="tx2"/>
                </a:solidFill>
              </a:defRPr>
            </a:lvl1pPr>
          </a:lstStyle>
          <a:p>
            <a:r>
              <a:rPr lang="en-US" dirty="0"/>
              <a:t>Click icon to add picture</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6"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2"/>
                  </a:solidFill>
                  <a:effectLst/>
                  <a:uLnTx/>
                  <a:uFillTx/>
                  <a:latin typeface="Arial"/>
                  <a:ea typeface="+mn-ea"/>
                  <a:cs typeface="+mn-cs"/>
                </a:rPr>
                <a:t>“Seyfarth”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2"/>
                  </a:solidFill>
                  <a:effectLst/>
                  <a:uLnTx/>
                  <a:uFillTx/>
                  <a:latin typeface="Arial"/>
                  <a:ea typeface="+mn-ea"/>
                  <a:cs typeface="+mn-cs"/>
                </a:rPr>
                <a:t>Seyfarth Shaw LLP</a:t>
              </a:r>
            </a:p>
          </p:txBody>
        </p:sp>
      </p:grpSp>
      <p:sp>
        <p:nvSpPr>
          <p:cNvPr id="4" name="Footer Placeholder 3"/>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dirty="0"/>
              <a:t>©2021 Seyfarth Shaw LLP. All rights reserved. Private and Confidential</a:t>
            </a:r>
          </a:p>
        </p:txBody>
      </p:sp>
    </p:spTree>
    <p:extLst>
      <p:ext uri="{BB962C8B-B14F-4D97-AF65-F5344CB8AC3E}">
        <p14:creationId xmlns:p14="http://schemas.microsoft.com/office/powerpoint/2010/main" val="254362246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Split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5407" y="2340630"/>
            <a:ext cx="3311917" cy="4026744"/>
          </a:xfrm>
        </p:spPr>
        <p:txBody>
          <a:bodyPr/>
          <a:lstStyle>
            <a:lvl1pPr marL="0" indent="0">
              <a:spcBef>
                <a:spcPts val="1200"/>
              </a:spcBef>
              <a:spcAft>
                <a:spcPts val="0"/>
              </a:spcAft>
              <a:buFontTx/>
              <a:buNone/>
              <a:defRPr sz="2000" i="1">
                <a:solidFill>
                  <a:schemeClr val="bg2"/>
                </a:solidFill>
                <a:latin typeface="+mn-lt"/>
              </a:defRPr>
            </a:lvl1pPr>
            <a:lvl2pPr marL="230188" indent="0">
              <a:spcBef>
                <a:spcPts val="1200"/>
              </a:spcBef>
              <a:buFontTx/>
              <a:buNone/>
              <a:defRPr sz="1800" i="1">
                <a:solidFill>
                  <a:schemeClr val="bg2"/>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6" name="Footer Placeholder 5"/>
          <p:cNvSpPr>
            <a:spLocks noGrp="1"/>
          </p:cNvSpPr>
          <p:nvPr>
            <p:ph type="ftr" sz="quarter" idx="11"/>
          </p:nvPr>
        </p:nvSpPr>
        <p:spPr/>
        <p:txBody>
          <a:bodyPr/>
          <a:lstStyle>
            <a:lvl1pPr>
              <a:defRPr>
                <a:solidFill>
                  <a:schemeClr val="bg2"/>
                </a:solidFill>
              </a:defRPr>
            </a:lvl1pPr>
          </a:lstStyle>
          <a:p>
            <a:r>
              <a:rPr lang="en-US" dirty="0"/>
              <a:t>2020 Seyfarth Shaw LLP. All rights reserved. Private and Confidential</a:t>
            </a:r>
          </a:p>
        </p:txBody>
      </p:sp>
      <p:sp>
        <p:nvSpPr>
          <p:cNvPr id="7" name="Slide Number Placeholder 6"/>
          <p:cNvSpPr>
            <a:spLocks noGrp="1"/>
          </p:cNvSpPr>
          <p:nvPr>
            <p:ph type="sldNum" sz="quarter" idx="12"/>
          </p:nvPr>
        </p:nvSpPr>
        <p:spPr/>
        <p:txBody>
          <a:bodyPr/>
          <a:lstStyle/>
          <a:p>
            <a:fld id="{8F61AF13-11BC-4357-89F3-660C939FF256}" type="slidenum">
              <a:rPr lang="en-US" smtClean="0"/>
              <a:t>‹#›</a:t>
            </a:fld>
            <a:endParaRPr lang="en-US" dirty="0"/>
          </a:p>
        </p:txBody>
      </p:sp>
      <p:sp>
        <p:nvSpPr>
          <p:cNvPr id="25" name="Content Placeholder 2"/>
          <p:cNvSpPr>
            <a:spLocks noGrp="1"/>
          </p:cNvSpPr>
          <p:nvPr>
            <p:ph sz="half" idx="13"/>
          </p:nvPr>
        </p:nvSpPr>
        <p:spPr>
          <a:xfrm>
            <a:off x="4475204" y="1920484"/>
            <a:ext cx="7148853" cy="4640736"/>
          </a:xfrm>
        </p:spPr>
        <p:txBody>
          <a:bodyPr/>
          <a:lstStyle>
            <a:lvl1pPr marL="231775" indent="-231775">
              <a:spcAft>
                <a:spcPts val="0"/>
              </a:spcAft>
              <a:buFont typeface="Arial" panose="020B0604020202020204" pitchFamily="34" charset="0"/>
              <a:buChar char="•"/>
              <a:defRPr sz="2000">
                <a:solidFill>
                  <a:schemeClr val="bg2"/>
                </a:solidFill>
                <a:latin typeface="+mn-lt"/>
              </a:defRPr>
            </a:lvl1pPr>
            <a:lvl2pPr marL="461963" indent="-231775">
              <a:spcBef>
                <a:spcPts val="1200"/>
              </a:spcBef>
              <a:buFont typeface="Arial" panose="020B0604020202020204" pitchFamily="34" charset="0"/>
              <a:buChar char="–"/>
              <a:defRPr sz="1800">
                <a:solidFill>
                  <a:schemeClr val="bg2"/>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32" name="Text Placeholder 4"/>
          <p:cNvSpPr>
            <a:spLocks noGrp="1"/>
          </p:cNvSpPr>
          <p:nvPr>
            <p:ph type="body" sz="quarter" idx="16"/>
          </p:nvPr>
        </p:nvSpPr>
        <p:spPr>
          <a:xfrm>
            <a:off x="4475204" y="1314591"/>
            <a:ext cx="6643003" cy="369332"/>
          </a:xfrm>
        </p:spPr>
        <p:txBody>
          <a:bodyPr wrap="square" anchor="ctr" anchorCtr="0">
            <a:spAutoFit/>
          </a:bodyPr>
          <a:lstStyle>
            <a:lvl1pPr marL="0" indent="0" algn="l">
              <a:buNone/>
              <a:defRPr sz="24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cxnSp>
        <p:nvCxnSpPr>
          <p:cNvPr id="14" name="Straight Connector 13"/>
          <p:cNvCxnSpPr/>
          <p:nvPr/>
        </p:nvCxnSpPr>
        <p:spPr>
          <a:xfrm flipV="1">
            <a:off x="4267201" y="1313935"/>
            <a:ext cx="0" cy="5247285"/>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4267201" y="1313935"/>
            <a:ext cx="0" cy="5247285"/>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4267201" y="1313935"/>
            <a:ext cx="0" cy="5247285"/>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520639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p:cSld name="Vertical Title and Conten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lvl1pPr>
              <a:defRPr>
                <a:solidFill>
                  <a:schemeClr val="bg2"/>
                </a:solidFill>
              </a:defRPr>
            </a:lvl1pPr>
          </a:lstStyle>
          <a:p>
            <a:r>
              <a:rPr lang="en-US" dirty="0"/>
              <a:t>2020 Seyfarth Shaw LLP. All rights reserved. Private and Confidential</a:t>
            </a:r>
          </a:p>
        </p:txBody>
      </p:sp>
      <p:sp>
        <p:nvSpPr>
          <p:cNvPr id="7" name="Slide Number Placeholder 6"/>
          <p:cNvSpPr>
            <a:spLocks noGrp="1"/>
          </p:cNvSpPr>
          <p:nvPr>
            <p:ph type="sldNum" sz="quarter" idx="12"/>
          </p:nvPr>
        </p:nvSpPr>
        <p:spPr/>
        <p:txBody>
          <a:bodyPr/>
          <a:lstStyle/>
          <a:p>
            <a:fld id="{8F61AF13-11BC-4357-89F3-660C939FF256}" type="slidenum">
              <a:rPr lang="en-US" smtClean="0"/>
              <a:t>‹#›</a:t>
            </a:fld>
            <a:endParaRPr lang="en-US" dirty="0"/>
          </a:p>
        </p:txBody>
      </p:sp>
      <p:sp>
        <p:nvSpPr>
          <p:cNvPr id="4" name="Content Placeholder 3"/>
          <p:cNvSpPr>
            <a:spLocks noGrp="1"/>
          </p:cNvSpPr>
          <p:nvPr>
            <p:ph sz="quarter" idx="13"/>
          </p:nvPr>
        </p:nvSpPr>
        <p:spPr>
          <a:xfrm>
            <a:off x="4613838" y="546846"/>
            <a:ext cx="7139268" cy="5809505"/>
          </a:xfrm>
        </p:spPr>
        <p:txBody>
          <a:bodyPr/>
          <a:lstStyle>
            <a:lvl1pPr>
              <a:spcAft>
                <a:spcPts val="600"/>
              </a:spcAft>
              <a:defRPr sz="2400">
                <a:solidFill>
                  <a:schemeClr val="bg2"/>
                </a:solidFill>
              </a:defRPr>
            </a:lvl1pPr>
            <a:lvl2pPr>
              <a:defRPr sz="2200">
                <a:solidFill>
                  <a:schemeClr val="bg2"/>
                </a:solidFill>
              </a:defRPr>
            </a:lvl2pPr>
            <a:lvl3pPr>
              <a:defRPr sz="2000">
                <a:solidFill>
                  <a:schemeClr val="bg2"/>
                </a:solidFill>
              </a:defRPr>
            </a:lvl3pPr>
            <a:lvl4pPr>
              <a:defRPr sz="1800">
                <a:solidFill>
                  <a:schemeClr val="bg2"/>
                </a:solidFill>
              </a:defRPr>
            </a:lvl4pPr>
            <a:lvl5pPr>
              <a:defRPr sz="160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09600" y="2565201"/>
            <a:ext cx="3310965" cy="886397"/>
          </a:xfrm>
        </p:spPr>
        <p:txBody>
          <a:bodyPr vert="horz" lIns="0" tIns="0" rIns="0" bIns="0" rtlCol="0" anchor="t" anchorCtr="0">
            <a:spAutoFit/>
          </a:bodyPr>
          <a:lstStyle>
            <a:lvl1pPr>
              <a:defRPr lang="en-US" sz="3200" dirty="0">
                <a:solidFill>
                  <a:schemeClr val="bg2"/>
                </a:solidFill>
              </a:defRPr>
            </a:lvl1pPr>
          </a:lstStyle>
          <a:p>
            <a:pPr lvl="0"/>
            <a:r>
              <a:rPr lang="en-US"/>
              <a:t>Click to edit Master title style</a:t>
            </a:r>
            <a:endParaRPr lang="en-US" dirty="0"/>
          </a:p>
        </p:txBody>
      </p:sp>
      <p:cxnSp>
        <p:nvCxnSpPr>
          <p:cNvPr id="10" name="Straight Connector 9"/>
          <p:cNvCxnSpPr/>
          <p:nvPr/>
        </p:nvCxnSpPr>
        <p:spPr>
          <a:xfrm rot="16200000" flipV="1">
            <a:off x="1144525"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6200000" flipV="1">
            <a:off x="1144525"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rot="16200000" flipV="1">
            <a:off x="1144525"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715716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p:cSld name="GREEN Vertical Title and Content">
    <p:spTree>
      <p:nvGrpSpPr>
        <p:cNvPr id="1" name=""/>
        <p:cNvGrpSpPr/>
        <p:nvPr/>
      </p:nvGrpSpPr>
      <p:grpSpPr>
        <a:xfrm>
          <a:off x="0" y="0"/>
          <a:ext cx="0" cy="0"/>
          <a:chOff x="0" y="0"/>
          <a:chExt cx="0" cy="0"/>
        </a:xfrm>
      </p:grpSpPr>
      <p:sp>
        <p:nvSpPr>
          <p:cNvPr id="14" name="Rectangle 13"/>
          <p:cNvSpPr/>
          <p:nvPr userDrawn="1"/>
        </p:nvSpPr>
        <p:spPr>
          <a:xfrm>
            <a:off x="4210050" y="0"/>
            <a:ext cx="8128189" cy="6858000"/>
          </a:xfrm>
          <a:prstGeom prst="rect">
            <a:avLst/>
          </a:prstGeom>
          <a:solidFill>
            <a:schemeClr val="tx1"/>
          </a:solidFill>
          <a:ln w="762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p:txBody>
          <a:bodyPr/>
          <a:lstStyle>
            <a:lvl1pPr>
              <a:defRPr>
                <a:solidFill>
                  <a:schemeClr val="bg2"/>
                </a:solidFill>
              </a:defRPr>
            </a:lvl1pPr>
          </a:lstStyle>
          <a:p>
            <a:r>
              <a:rPr lang="en-US" dirty="0"/>
              <a:t>2020 Seyfarth Shaw LLP. All rights reserved. Private and Confidential</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dirty="0"/>
          </a:p>
        </p:txBody>
      </p:sp>
      <p:sp>
        <p:nvSpPr>
          <p:cNvPr id="4" name="Content Placeholder 3"/>
          <p:cNvSpPr>
            <a:spLocks noGrp="1"/>
          </p:cNvSpPr>
          <p:nvPr>
            <p:ph sz="quarter" idx="13"/>
          </p:nvPr>
        </p:nvSpPr>
        <p:spPr>
          <a:xfrm>
            <a:off x="4613838" y="546846"/>
            <a:ext cx="7139268" cy="5809505"/>
          </a:xfrm>
        </p:spPr>
        <p:txBody>
          <a:bodyPr/>
          <a:lstStyle>
            <a:lvl1pPr>
              <a:spcAft>
                <a:spcPts val="600"/>
              </a:spcAft>
              <a:defRPr sz="2400">
                <a:solidFill>
                  <a:schemeClr val="tx2"/>
                </a:solidFill>
              </a:defRPr>
            </a:lvl1pPr>
            <a:lvl2pPr>
              <a:defRPr sz="2200">
                <a:solidFill>
                  <a:schemeClr val="tx2"/>
                </a:solidFill>
              </a:defRPr>
            </a:lvl2pPr>
            <a:lvl3pPr>
              <a:defRPr sz="2000">
                <a:solidFill>
                  <a:schemeClr val="tx2"/>
                </a:solidFill>
              </a:defRPr>
            </a:lvl3pPr>
            <a:lvl4pPr>
              <a:defRPr sz="1800">
                <a:solidFill>
                  <a:schemeClr val="tx2"/>
                </a:solidFill>
              </a:defRPr>
            </a:lvl4pPr>
            <a:lvl5pPr>
              <a:defRPr sz="1600">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609600" y="2565201"/>
            <a:ext cx="3310965" cy="886397"/>
          </a:xfrm>
        </p:spPr>
        <p:txBody>
          <a:bodyPr vert="horz" lIns="0" tIns="0" rIns="0" bIns="0" rtlCol="0" anchor="t" anchorCtr="0">
            <a:spAutoFit/>
          </a:bodyPr>
          <a:lstStyle>
            <a:lvl1pPr>
              <a:defRPr lang="en-US" sz="3200" dirty="0">
                <a:solidFill>
                  <a:schemeClr val="bg2"/>
                </a:solidFill>
              </a:defRPr>
            </a:lvl1pPr>
          </a:lstStyle>
          <a:p>
            <a:pPr lvl="0"/>
            <a:r>
              <a:rPr lang="en-US"/>
              <a:t>Click to edit Master title style</a:t>
            </a:r>
            <a:endParaRPr lang="en-US" dirty="0"/>
          </a:p>
        </p:txBody>
      </p:sp>
      <p:cxnSp>
        <p:nvCxnSpPr>
          <p:cNvPr id="5" name="Straight Connector 4"/>
          <p:cNvCxnSpPr/>
          <p:nvPr userDrawn="1"/>
        </p:nvCxnSpPr>
        <p:spPr>
          <a:xfrm>
            <a:off x="4210050" y="-133350"/>
            <a:ext cx="0" cy="699135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674251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p:cSld name="1_Vertical Title and Conten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lvl1pPr>
              <a:defRPr>
                <a:solidFill>
                  <a:schemeClr val="bg2"/>
                </a:solidFill>
              </a:defRPr>
            </a:lvl1pPr>
          </a:lstStyle>
          <a:p>
            <a:r>
              <a:rPr lang="en-US" dirty="0"/>
              <a:t>2020 Seyfarth Shaw LLP. All rights reserved. Private and Confidential</a:t>
            </a:r>
          </a:p>
        </p:txBody>
      </p:sp>
      <p:sp>
        <p:nvSpPr>
          <p:cNvPr id="7" name="Slide Number Placeholder 6"/>
          <p:cNvSpPr>
            <a:spLocks noGrp="1"/>
          </p:cNvSpPr>
          <p:nvPr>
            <p:ph type="sldNum" sz="quarter" idx="12"/>
          </p:nvPr>
        </p:nvSpPr>
        <p:spPr/>
        <p:txBody>
          <a:bodyPr/>
          <a:lstStyle/>
          <a:p>
            <a:fld id="{8F61AF13-11BC-4357-89F3-660C939FF256}" type="slidenum">
              <a:rPr lang="en-US" smtClean="0"/>
              <a:t>‹#›</a:t>
            </a:fld>
            <a:endParaRPr lang="en-US" dirty="0"/>
          </a:p>
        </p:txBody>
      </p:sp>
      <p:sp>
        <p:nvSpPr>
          <p:cNvPr id="4" name="Content Placeholder 3"/>
          <p:cNvSpPr>
            <a:spLocks noGrp="1"/>
          </p:cNvSpPr>
          <p:nvPr>
            <p:ph sz="quarter" idx="13"/>
          </p:nvPr>
        </p:nvSpPr>
        <p:spPr>
          <a:xfrm>
            <a:off x="459829" y="546846"/>
            <a:ext cx="7139268" cy="5809505"/>
          </a:xfrm>
        </p:spPr>
        <p:txBody>
          <a:bodyPr/>
          <a:lstStyle>
            <a:lvl1pPr>
              <a:spcAft>
                <a:spcPts val="600"/>
              </a:spcAft>
              <a:defRPr sz="2400">
                <a:solidFill>
                  <a:schemeClr val="bg2"/>
                </a:solidFill>
              </a:defRPr>
            </a:lvl1pPr>
            <a:lvl2pPr>
              <a:defRPr sz="2200">
                <a:solidFill>
                  <a:schemeClr val="bg2"/>
                </a:solidFill>
              </a:defRPr>
            </a:lvl2pPr>
            <a:lvl3pPr>
              <a:defRPr sz="2000">
                <a:solidFill>
                  <a:schemeClr val="bg2"/>
                </a:solidFill>
              </a:defRPr>
            </a:lvl3pPr>
            <a:lvl4pPr>
              <a:defRPr sz="1800">
                <a:solidFill>
                  <a:schemeClr val="bg2"/>
                </a:solidFill>
              </a:defRPr>
            </a:lvl4pPr>
            <a:lvl5pPr>
              <a:defRPr sz="160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8442141" y="2565201"/>
            <a:ext cx="3310965" cy="886397"/>
          </a:xfrm>
        </p:spPr>
        <p:txBody>
          <a:bodyPr vert="horz" lIns="0" tIns="0" rIns="0" bIns="0" rtlCol="0" anchor="t" anchorCtr="0">
            <a:spAutoFit/>
          </a:bodyPr>
          <a:lstStyle>
            <a:lvl1pPr>
              <a:defRPr lang="en-US" sz="3200" dirty="0">
                <a:solidFill>
                  <a:schemeClr val="bg2"/>
                </a:solidFill>
              </a:defRPr>
            </a:lvl1pPr>
          </a:lstStyle>
          <a:p>
            <a:pPr lvl="0"/>
            <a:r>
              <a:rPr lang="en-US"/>
              <a:t>Click to edit Master title style</a:t>
            </a:r>
            <a:endParaRPr lang="en-US" dirty="0"/>
          </a:p>
        </p:txBody>
      </p:sp>
      <p:cxnSp>
        <p:nvCxnSpPr>
          <p:cNvPr id="10" name="Straight Connector 9"/>
          <p:cNvCxnSpPr/>
          <p:nvPr/>
        </p:nvCxnSpPr>
        <p:spPr>
          <a:xfrm rot="16200000" flipV="1">
            <a:off x="4818167"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6200000" flipV="1">
            <a:off x="4818167"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rot="16200000" flipV="1">
            <a:off x="4818167"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558977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525546"/>
            <a:ext cx="10972800" cy="443198"/>
          </a:xfrm>
        </p:spPr>
        <p:txBody>
          <a:bodyPr/>
          <a:lstStyle>
            <a:lvl1pPr>
              <a:defRPr>
                <a:solidFill>
                  <a:schemeClr val="bg2"/>
                </a:solidFill>
              </a:defRPr>
            </a:lvl1pPr>
          </a:lstStyle>
          <a:p>
            <a:r>
              <a:rPr lang="en-US"/>
              <a:t>Click to edit Master title style</a:t>
            </a:r>
            <a:endParaRPr lang="en-US" dirty="0"/>
          </a:p>
        </p:txBody>
      </p:sp>
      <p:sp>
        <p:nvSpPr>
          <p:cNvPr id="4" name="Footer Placeholder 3"/>
          <p:cNvSpPr>
            <a:spLocks noGrp="1"/>
          </p:cNvSpPr>
          <p:nvPr>
            <p:ph type="ftr" sz="quarter" idx="11"/>
          </p:nvPr>
        </p:nvSpPr>
        <p:spPr/>
        <p:txBody>
          <a:bodyPr/>
          <a:lstStyle>
            <a:lvl1pPr>
              <a:defRPr>
                <a:solidFill>
                  <a:schemeClr val="bg2"/>
                </a:solidFill>
              </a:defRPr>
            </a:lvl1pPr>
          </a:lstStyle>
          <a:p>
            <a:r>
              <a:rPr lang="en-US" dirty="0"/>
              <a:t>2020 Seyfarth Shaw LLP. All rights reserved. Private and Confidential</a:t>
            </a:r>
          </a:p>
        </p:txBody>
      </p:sp>
      <p:sp>
        <p:nvSpPr>
          <p:cNvPr id="5" name="Slide Number Placeholder 4"/>
          <p:cNvSpPr>
            <a:spLocks noGrp="1"/>
          </p:cNvSpPr>
          <p:nvPr>
            <p:ph type="sldNum" sz="quarter" idx="12"/>
          </p:nvPr>
        </p:nvSpPr>
        <p:spPr/>
        <p:txBody>
          <a:bodyPr/>
          <a:lstStyle/>
          <a:p>
            <a:fld id="{8F61AF13-11BC-4357-89F3-660C939FF256}" type="slidenum">
              <a:rPr lang="en-US" smtClean="0"/>
              <a:t>‹#›</a:t>
            </a:fld>
            <a:endParaRPr lang="en-US" dirty="0"/>
          </a:p>
        </p:txBody>
      </p:sp>
    </p:spTree>
    <p:extLst>
      <p:ext uri="{BB962C8B-B14F-4D97-AF65-F5344CB8AC3E}">
        <p14:creationId xmlns:p14="http://schemas.microsoft.com/office/powerpoint/2010/main" val="58600299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1_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Footer Placeholder 5"/>
          <p:cNvSpPr>
            <a:spLocks noGrp="1"/>
          </p:cNvSpPr>
          <p:nvPr>
            <p:ph type="ftr" sz="quarter" idx="11"/>
          </p:nvPr>
        </p:nvSpPr>
        <p:spPr/>
        <p:txBody>
          <a:bodyPr/>
          <a:lstStyle/>
          <a:p>
            <a:r>
              <a:rPr lang="en-US" dirty="0"/>
              <a:t>2020 Seyfarth Shaw LLP. All rights reserved. Private and Confidential</a:t>
            </a:r>
          </a:p>
        </p:txBody>
      </p:sp>
      <p:sp>
        <p:nvSpPr>
          <p:cNvPr id="7" name="Slide Number Placeholder 6"/>
          <p:cNvSpPr>
            <a:spLocks noGrp="1"/>
          </p:cNvSpPr>
          <p:nvPr>
            <p:ph type="sldNum" sz="quarter" idx="12"/>
          </p:nvPr>
        </p:nvSpPr>
        <p:spPr/>
        <p:txBody>
          <a:bodyPr/>
          <a:lstStyle/>
          <a:p>
            <a:fld id="{8F61AF13-11BC-4357-89F3-660C939FF256}" type="slidenum">
              <a:rPr lang="en-US" smtClean="0"/>
              <a:t>‹#›</a:t>
            </a:fld>
            <a:endParaRPr lang="en-US" dirty="0"/>
          </a:p>
        </p:txBody>
      </p:sp>
      <p:sp>
        <p:nvSpPr>
          <p:cNvPr id="26" name="Content Placeholder 2"/>
          <p:cNvSpPr>
            <a:spLocks noGrp="1"/>
          </p:cNvSpPr>
          <p:nvPr>
            <p:ph sz="half" idx="14"/>
          </p:nvPr>
        </p:nvSpPr>
        <p:spPr>
          <a:xfrm>
            <a:off x="8095289" y="1155032"/>
            <a:ext cx="3311917" cy="5358064"/>
          </a:xfrm>
        </p:spPr>
        <p:txBody>
          <a:bodyPr/>
          <a:lstStyle>
            <a:lvl1pPr marL="231775" indent="-231775">
              <a:spcAft>
                <a:spcPts val="0"/>
              </a:spcAft>
              <a:buFont typeface="Arial" panose="020B0604020202020204" pitchFamily="34" charset="0"/>
              <a:buChar char="•"/>
              <a:defRPr sz="2000">
                <a:solidFill>
                  <a:schemeClr val="tx1"/>
                </a:solidFill>
                <a:latin typeface="+mn-lt"/>
              </a:defRPr>
            </a:lvl1pPr>
            <a:lvl2pPr marL="461963" indent="-231775">
              <a:spcBef>
                <a:spcPts val="1200"/>
              </a:spcBef>
              <a:buFont typeface="Arial" panose="020B0604020202020204" pitchFamily="34" charset="0"/>
              <a:buChar char="–"/>
              <a:defRPr sz="18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5" name="Text Placeholder 4"/>
          <p:cNvSpPr>
            <a:spLocks noGrp="1"/>
          </p:cNvSpPr>
          <p:nvPr>
            <p:ph type="body" sz="quarter" idx="15"/>
          </p:nvPr>
        </p:nvSpPr>
        <p:spPr>
          <a:xfrm>
            <a:off x="609600" y="1155700"/>
            <a:ext cx="7307263" cy="5357813"/>
          </a:xfrm>
        </p:spPr>
        <p:txBody>
          <a:bodyPr/>
          <a:lstStyle>
            <a:lvl1pPr>
              <a:defRPr sz="24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6491972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7" name="Rectangle 26"/>
          <p:cNvSpPr/>
          <p:nvPr/>
        </p:nvSpPr>
        <p:spPr bwMode="ltGray">
          <a:xfrm>
            <a:off x="636345" y="1220172"/>
            <a:ext cx="3499425" cy="846018"/>
          </a:xfrm>
          <a:prstGeom prst="rect">
            <a:avLst/>
          </a:prstGeom>
          <a:solidFill>
            <a:srgbClr val="009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0" name="Rectangle 29"/>
          <p:cNvSpPr/>
          <p:nvPr/>
        </p:nvSpPr>
        <p:spPr bwMode="ltGray">
          <a:xfrm>
            <a:off x="4359660" y="1220172"/>
            <a:ext cx="3499425" cy="846018"/>
          </a:xfrm>
          <a:prstGeom prst="rect">
            <a:avLst/>
          </a:prstGeom>
          <a:solidFill>
            <a:srgbClr val="009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1" name="Rectangle 30"/>
          <p:cNvSpPr/>
          <p:nvPr/>
        </p:nvSpPr>
        <p:spPr bwMode="ltGray">
          <a:xfrm>
            <a:off x="8082975" y="1220172"/>
            <a:ext cx="3499425" cy="846018"/>
          </a:xfrm>
          <a:prstGeom prst="rect">
            <a:avLst/>
          </a:prstGeom>
          <a:solidFill>
            <a:srgbClr val="009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7918" y="2291592"/>
            <a:ext cx="3311917" cy="4221504"/>
          </a:xfrm>
        </p:spPr>
        <p:txBody>
          <a:bodyPr/>
          <a:lstStyle>
            <a:lvl1pPr marL="231775" indent="-231775">
              <a:spcBef>
                <a:spcPts val="1200"/>
              </a:spcBef>
              <a:spcAft>
                <a:spcPts val="0"/>
              </a:spcAft>
              <a:buFont typeface="Arial" panose="020B0604020202020204" pitchFamily="34" charset="0"/>
              <a:buChar char="•"/>
              <a:defRPr sz="2000">
                <a:solidFill>
                  <a:schemeClr val="bg2"/>
                </a:solidFill>
                <a:latin typeface="+mn-lt"/>
              </a:defRPr>
            </a:lvl1pPr>
            <a:lvl2pPr marL="461963" indent="-231775">
              <a:spcBef>
                <a:spcPts val="1200"/>
              </a:spcBef>
              <a:buFont typeface="Arial" panose="020B0604020202020204" pitchFamily="34" charset="0"/>
              <a:buChar char="–"/>
              <a:defRPr sz="1800">
                <a:solidFill>
                  <a:schemeClr val="bg2"/>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6" name="Footer Placeholder 5"/>
          <p:cNvSpPr>
            <a:spLocks noGrp="1"/>
          </p:cNvSpPr>
          <p:nvPr>
            <p:ph type="ftr" sz="quarter" idx="11"/>
          </p:nvPr>
        </p:nvSpPr>
        <p:spPr/>
        <p:txBody>
          <a:bodyPr/>
          <a:lstStyle/>
          <a:p>
            <a:r>
              <a:rPr lang="en-US" dirty="0"/>
              <a:t>2020 Seyfarth Shaw LLP. All rights reserved. Private and Confidential</a:t>
            </a:r>
          </a:p>
        </p:txBody>
      </p:sp>
      <p:sp>
        <p:nvSpPr>
          <p:cNvPr id="7" name="Slide Number Placeholder 6"/>
          <p:cNvSpPr>
            <a:spLocks noGrp="1"/>
          </p:cNvSpPr>
          <p:nvPr>
            <p:ph type="sldNum" sz="quarter" idx="12"/>
          </p:nvPr>
        </p:nvSpPr>
        <p:spPr/>
        <p:txBody>
          <a:bodyPr/>
          <a:lstStyle/>
          <a:p>
            <a:fld id="{8F61AF13-11BC-4357-89F3-660C939FF256}" type="slidenum">
              <a:rPr lang="en-US" smtClean="0"/>
              <a:t>‹#›</a:t>
            </a:fld>
            <a:endParaRPr lang="en-US" dirty="0"/>
          </a:p>
        </p:txBody>
      </p:sp>
      <p:sp>
        <p:nvSpPr>
          <p:cNvPr id="25" name="Content Placeholder 2"/>
          <p:cNvSpPr>
            <a:spLocks noGrp="1"/>
          </p:cNvSpPr>
          <p:nvPr>
            <p:ph sz="half" idx="13"/>
          </p:nvPr>
        </p:nvSpPr>
        <p:spPr>
          <a:xfrm>
            <a:off x="4433547" y="2291592"/>
            <a:ext cx="3311917" cy="4221504"/>
          </a:xfrm>
        </p:spPr>
        <p:txBody>
          <a:bodyPr/>
          <a:lstStyle>
            <a:lvl1pPr marL="231775" indent="-231775">
              <a:spcAft>
                <a:spcPts val="0"/>
              </a:spcAft>
              <a:buFont typeface="Arial" panose="020B0604020202020204" pitchFamily="34" charset="0"/>
              <a:buChar char="•"/>
              <a:defRPr sz="2000">
                <a:solidFill>
                  <a:schemeClr val="bg2"/>
                </a:solidFill>
                <a:latin typeface="+mn-lt"/>
              </a:defRPr>
            </a:lvl1pPr>
            <a:lvl2pPr marL="461963" indent="-231775">
              <a:spcBef>
                <a:spcPts val="1200"/>
              </a:spcBef>
              <a:buFont typeface="Arial" panose="020B0604020202020204" pitchFamily="34" charset="0"/>
              <a:buChar char="–"/>
              <a:defRPr sz="1800">
                <a:solidFill>
                  <a:schemeClr val="bg2"/>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26" name="Content Placeholder 2"/>
          <p:cNvSpPr>
            <a:spLocks noGrp="1"/>
          </p:cNvSpPr>
          <p:nvPr>
            <p:ph sz="half" idx="14"/>
          </p:nvPr>
        </p:nvSpPr>
        <p:spPr>
          <a:xfrm>
            <a:off x="8095289" y="2291592"/>
            <a:ext cx="3311917" cy="4221504"/>
          </a:xfrm>
        </p:spPr>
        <p:txBody>
          <a:bodyPr/>
          <a:lstStyle>
            <a:lvl1pPr marL="231775" indent="-231775">
              <a:spcAft>
                <a:spcPts val="0"/>
              </a:spcAft>
              <a:buFont typeface="Arial" panose="020B0604020202020204" pitchFamily="34" charset="0"/>
              <a:buChar char="•"/>
              <a:defRPr sz="2000">
                <a:solidFill>
                  <a:schemeClr val="bg2"/>
                </a:solidFill>
                <a:latin typeface="+mn-lt"/>
              </a:defRPr>
            </a:lvl1pPr>
            <a:lvl2pPr marL="461963" indent="-231775">
              <a:spcBef>
                <a:spcPts val="1200"/>
              </a:spcBef>
              <a:buFont typeface="Arial" panose="020B0604020202020204" pitchFamily="34" charset="0"/>
              <a:buChar char="–"/>
              <a:defRPr sz="1800">
                <a:solidFill>
                  <a:schemeClr val="bg2"/>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28" name="Text Placeholder 2"/>
          <p:cNvSpPr>
            <a:spLocks noGrp="1"/>
          </p:cNvSpPr>
          <p:nvPr>
            <p:ph type="body" idx="15"/>
          </p:nvPr>
        </p:nvSpPr>
        <p:spPr>
          <a:xfrm>
            <a:off x="933834" y="1275710"/>
            <a:ext cx="2857116" cy="738664"/>
          </a:xfrm>
        </p:spPr>
        <p:txBody>
          <a:bodyPr wrap="square" anchor="ctr" anchorCtr="0">
            <a:spAutoFit/>
          </a:bodyPr>
          <a:lstStyle>
            <a:lvl1pPr marL="0" indent="0" algn="l">
              <a:buNone/>
              <a:defRPr sz="2400" b="1">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Text Placeholder 4"/>
          <p:cNvSpPr>
            <a:spLocks noGrp="1"/>
          </p:cNvSpPr>
          <p:nvPr>
            <p:ph type="body" sz="quarter" idx="3"/>
          </p:nvPr>
        </p:nvSpPr>
        <p:spPr>
          <a:xfrm>
            <a:off x="4677637" y="1275710"/>
            <a:ext cx="2931007" cy="738664"/>
          </a:xfrm>
        </p:spPr>
        <p:txBody>
          <a:bodyPr wrap="square" anchor="ctr" anchorCtr="0">
            <a:spAutoFit/>
          </a:bodyPr>
          <a:lstStyle>
            <a:lvl1pPr marL="0" indent="0" algn="l">
              <a:buNone/>
              <a:defRPr sz="2400" b="1">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2" name="Text Placeholder 4"/>
          <p:cNvSpPr>
            <a:spLocks noGrp="1"/>
          </p:cNvSpPr>
          <p:nvPr>
            <p:ph type="body" sz="quarter" idx="16"/>
          </p:nvPr>
        </p:nvSpPr>
        <p:spPr>
          <a:xfrm>
            <a:off x="8363657" y="1273849"/>
            <a:ext cx="2931007" cy="738664"/>
          </a:xfrm>
        </p:spPr>
        <p:txBody>
          <a:bodyPr wrap="square" anchor="ctr" anchorCtr="0">
            <a:spAutoFit/>
          </a:bodyPr>
          <a:lstStyle>
            <a:lvl1pPr marL="0" indent="0" algn="l">
              <a:buNone/>
              <a:defRPr sz="2400" b="1">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4" name="Rectangle 13"/>
          <p:cNvSpPr/>
          <p:nvPr/>
        </p:nvSpPr>
        <p:spPr bwMode="ltGray">
          <a:xfrm>
            <a:off x="636345" y="1220172"/>
            <a:ext cx="3499425" cy="846018"/>
          </a:xfrm>
          <a:prstGeom prst="rect">
            <a:avLst/>
          </a:prstGeom>
          <a:solidFill>
            <a:srgbClr val="009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 name="Rectangle 14"/>
          <p:cNvSpPr/>
          <p:nvPr/>
        </p:nvSpPr>
        <p:spPr bwMode="ltGray">
          <a:xfrm>
            <a:off x="4359660" y="1220172"/>
            <a:ext cx="3499425" cy="846018"/>
          </a:xfrm>
          <a:prstGeom prst="rect">
            <a:avLst/>
          </a:prstGeom>
          <a:solidFill>
            <a:srgbClr val="009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Rectangle 15"/>
          <p:cNvSpPr/>
          <p:nvPr/>
        </p:nvSpPr>
        <p:spPr bwMode="ltGray">
          <a:xfrm>
            <a:off x="8082975" y="1220172"/>
            <a:ext cx="3499425" cy="846018"/>
          </a:xfrm>
          <a:prstGeom prst="rect">
            <a:avLst/>
          </a:prstGeom>
          <a:solidFill>
            <a:srgbClr val="009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Rectangle 16"/>
          <p:cNvSpPr/>
          <p:nvPr userDrawn="1"/>
        </p:nvSpPr>
        <p:spPr bwMode="ltGray">
          <a:xfrm>
            <a:off x="636345" y="1220172"/>
            <a:ext cx="3499425" cy="846018"/>
          </a:xfrm>
          <a:prstGeom prst="rect">
            <a:avLst/>
          </a:prstGeom>
          <a:solidFill>
            <a:srgbClr val="009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8" name="Rectangle 17"/>
          <p:cNvSpPr/>
          <p:nvPr userDrawn="1"/>
        </p:nvSpPr>
        <p:spPr bwMode="ltGray">
          <a:xfrm>
            <a:off x="4359660" y="1220172"/>
            <a:ext cx="3499425" cy="846018"/>
          </a:xfrm>
          <a:prstGeom prst="rect">
            <a:avLst/>
          </a:prstGeom>
          <a:solidFill>
            <a:srgbClr val="009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 name="Rectangle 18"/>
          <p:cNvSpPr/>
          <p:nvPr userDrawn="1"/>
        </p:nvSpPr>
        <p:spPr bwMode="ltGray">
          <a:xfrm>
            <a:off x="8082975" y="1220172"/>
            <a:ext cx="3499425" cy="846018"/>
          </a:xfrm>
          <a:prstGeom prst="rect">
            <a:avLst/>
          </a:prstGeom>
          <a:solidFill>
            <a:srgbClr val="009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83171884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27" name="Rectangle 26"/>
          <p:cNvSpPr/>
          <p:nvPr/>
        </p:nvSpPr>
        <p:spPr bwMode="ltGray">
          <a:xfrm>
            <a:off x="439733" y="1204130"/>
            <a:ext cx="2712824" cy="846018"/>
          </a:xfrm>
          <a:prstGeom prst="rect">
            <a:avLst/>
          </a:prstGeom>
          <a:solidFill>
            <a:srgbClr val="009D9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0" name="Rectangle 29"/>
          <p:cNvSpPr/>
          <p:nvPr/>
        </p:nvSpPr>
        <p:spPr bwMode="ltGray">
          <a:xfrm>
            <a:off x="3357100" y="1204130"/>
            <a:ext cx="2712824" cy="846018"/>
          </a:xfrm>
          <a:prstGeom prst="rect">
            <a:avLst/>
          </a:prstGeom>
          <a:solidFill>
            <a:srgbClr val="009D9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1" name="Rectangle 30"/>
          <p:cNvSpPr/>
          <p:nvPr/>
        </p:nvSpPr>
        <p:spPr bwMode="ltGray">
          <a:xfrm>
            <a:off x="6274467" y="1204130"/>
            <a:ext cx="2712824" cy="846018"/>
          </a:xfrm>
          <a:prstGeom prst="rect">
            <a:avLst/>
          </a:prstGeom>
          <a:solidFill>
            <a:srgbClr val="009D9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1307" y="2275549"/>
            <a:ext cx="2567464" cy="4157335"/>
          </a:xfrm>
        </p:spPr>
        <p:txBody>
          <a:bodyPr/>
          <a:lstStyle>
            <a:lvl1pPr marL="231775" indent="-231775">
              <a:spcBef>
                <a:spcPts val="1200"/>
              </a:spcBef>
              <a:spcAft>
                <a:spcPts val="0"/>
              </a:spcAft>
              <a:buFont typeface="Arial" panose="020B0604020202020204" pitchFamily="34" charset="0"/>
              <a:buChar char="•"/>
              <a:defRPr sz="2000">
                <a:solidFill>
                  <a:schemeClr val="bg2"/>
                </a:solidFill>
                <a:latin typeface="+mn-lt"/>
              </a:defRPr>
            </a:lvl1pPr>
            <a:lvl2pPr marL="461963" indent="-231775">
              <a:spcBef>
                <a:spcPts val="1200"/>
              </a:spcBef>
              <a:buFont typeface="Arial" panose="020B0604020202020204" pitchFamily="34" charset="0"/>
              <a:buChar char="–"/>
              <a:defRPr sz="1800">
                <a:solidFill>
                  <a:schemeClr val="bg2"/>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6" name="Footer Placeholder 5"/>
          <p:cNvSpPr>
            <a:spLocks noGrp="1"/>
          </p:cNvSpPr>
          <p:nvPr>
            <p:ph type="ftr" sz="quarter" idx="11"/>
          </p:nvPr>
        </p:nvSpPr>
        <p:spPr/>
        <p:txBody>
          <a:bodyPr/>
          <a:lstStyle/>
          <a:p>
            <a:r>
              <a:rPr lang="en-US" dirty="0"/>
              <a:t>2020 Seyfarth Shaw LLP. All rights reserved. Private and Confidential</a:t>
            </a:r>
          </a:p>
        </p:txBody>
      </p:sp>
      <p:sp>
        <p:nvSpPr>
          <p:cNvPr id="7" name="Slide Number Placeholder 6"/>
          <p:cNvSpPr>
            <a:spLocks noGrp="1"/>
          </p:cNvSpPr>
          <p:nvPr>
            <p:ph type="sldNum" sz="quarter" idx="12"/>
          </p:nvPr>
        </p:nvSpPr>
        <p:spPr/>
        <p:txBody>
          <a:bodyPr/>
          <a:lstStyle/>
          <a:p>
            <a:fld id="{8F61AF13-11BC-4357-89F3-660C939FF256}" type="slidenum">
              <a:rPr lang="en-US" smtClean="0"/>
              <a:t>‹#›</a:t>
            </a:fld>
            <a:endParaRPr lang="en-US" dirty="0"/>
          </a:p>
        </p:txBody>
      </p:sp>
      <p:sp>
        <p:nvSpPr>
          <p:cNvPr id="25" name="Content Placeholder 2"/>
          <p:cNvSpPr>
            <a:spLocks noGrp="1"/>
          </p:cNvSpPr>
          <p:nvPr>
            <p:ph sz="half" idx="13"/>
          </p:nvPr>
        </p:nvSpPr>
        <p:spPr>
          <a:xfrm>
            <a:off x="3402253" y="2275549"/>
            <a:ext cx="2567464" cy="4157335"/>
          </a:xfrm>
        </p:spPr>
        <p:txBody>
          <a:bodyPr/>
          <a:lstStyle>
            <a:lvl1pPr marL="176213" indent="-176213">
              <a:spcAft>
                <a:spcPts val="0"/>
              </a:spcAft>
              <a:buFont typeface="Arial" panose="020B0604020202020204" pitchFamily="34" charset="0"/>
              <a:buChar char="•"/>
              <a:defRPr sz="2000">
                <a:solidFill>
                  <a:schemeClr val="bg2"/>
                </a:solidFill>
                <a:latin typeface="+mn-lt"/>
              </a:defRPr>
            </a:lvl1pPr>
            <a:lvl2pPr marL="461963" indent="-231775">
              <a:spcBef>
                <a:spcPts val="1200"/>
              </a:spcBef>
              <a:buFont typeface="Arial" panose="020B0604020202020204" pitchFamily="34" charset="0"/>
              <a:buChar char="–"/>
              <a:defRPr sz="1800">
                <a:solidFill>
                  <a:schemeClr val="bg2"/>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26" name="Content Placeholder 2"/>
          <p:cNvSpPr>
            <a:spLocks noGrp="1"/>
          </p:cNvSpPr>
          <p:nvPr>
            <p:ph sz="half" idx="14"/>
          </p:nvPr>
        </p:nvSpPr>
        <p:spPr>
          <a:xfrm>
            <a:off x="6303200" y="2275549"/>
            <a:ext cx="2567464" cy="4157335"/>
          </a:xfrm>
        </p:spPr>
        <p:txBody>
          <a:bodyPr/>
          <a:lstStyle>
            <a:lvl1pPr marL="231775" indent="-231775">
              <a:spcAft>
                <a:spcPts val="0"/>
              </a:spcAft>
              <a:buFont typeface="Arial" panose="020B0604020202020204" pitchFamily="34" charset="0"/>
              <a:buChar char="•"/>
              <a:defRPr sz="2000">
                <a:solidFill>
                  <a:schemeClr val="bg2"/>
                </a:solidFill>
                <a:latin typeface="+mn-lt"/>
              </a:defRPr>
            </a:lvl1pPr>
            <a:lvl2pPr marL="461963" indent="-231775">
              <a:spcBef>
                <a:spcPts val="1200"/>
              </a:spcBef>
              <a:buFont typeface="Arial" panose="020B0604020202020204" pitchFamily="34" charset="0"/>
              <a:buChar char="–"/>
              <a:defRPr sz="1800">
                <a:solidFill>
                  <a:schemeClr val="bg2"/>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28" name="Text Placeholder 2"/>
          <p:cNvSpPr>
            <a:spLocks noGrp="1"/>
          </p:cNvSpPr>
          <p:nvPr>
            <p:ph type="body" idx="15"/>
          </p:nvPr>
        </p:nvSpPr>
        <p:spPr>
          <a:xfrm>
            <a:off x="737223" y="1259668"/>
            <a:ext cx="2214893" cy="738664"/>
          </a:xfrm>
        </p:spPr>
        <p:txBody>
          <a:bodyPr wrap="square" anchor="ctr" anchorCtr="0">
            <a:spAutoFit/>
          </a:bodyPr>
          <a:lstStyle>
            <a:lvl1pPr marL="0" indent="0" algn="l">
              <a:buNone/>
              <a:defRPr sz="2400" b="1">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Text Placeholder 4"/>
          <p:cNvSpPr>
            <a:spLocks noGrp="1"/>
          </p:cNvSpPr>
          <p:nvPr>
            <p:ph type="body" sz="quarter" idx="3"/>
          </p:nvPr>
        </p:nvSpPr>
        <p:spPr>
          <a:xfrm>
            <a:off x="3692886" y="1259668"/>
            <a:ext cx="2272175" cy="738664"/>
          </a:xfrm>
        </p:spPr>
        <p:txBody>
          <a:bodyPr wrap="square" anchor="ctr" anchorCtr="0">
            <a:spAutoFit/>
          </a:bodyPr>
          <a:lstStyle>
            <a:lvl1pPr marL="0" indent="0" algn="l">
              <a:buNone/>
              <a:defRPr sz="2400" b="1">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2" name="Text Placeholder 4"/>
          <p:cNvSpPr>
            <a:spLocks noGrp="1"/>
          </p:cNvSpPr>
          <p:nvPr>
            <p:ph type="body" sz="quarter" idx="16"/>
          </p:nvPr>
        </p:nvSpPr>
        <p:spPr>
          <a:xfrm>
            <a:off x="6566138" y="1257807"/>
            <a:ext cx="2272175" cy="738664"/>
          </a:xfrm>
        </p:spPr>
        <p:txBody>
          <a:bodyPr wrap="square" anchor="ctr" anchorCtr="0">
            <a:spAutoFit/>
          </a:bodyPr>
          <a:lstStyle>
            <a:lvl1pPr marL="0" indent="0" algn="l">
              <a:buNone/>
              <a:defRPr sz="2400" b="1">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Rectangle 15"/>
          <p:cNvSpPr/>
          <p:nvPr/>
        </p:nvSpPr>
        <p:spPr bwMode="ltGray">
          <a:xfrm>
            <a:off x="9191832" y="1204130"/>
            <a:ext cx="2712824" cy="846018"/>
          </a:xfrm>
          <a:prstGeom prst="rect">
            <a:avLst/>
          </a:prstGeom>
          <a:solidFill>
            <a:srgbClr val="009D9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Content Placeholder 2"/>
          <p:cNvSpPr>
            <a:spLocks noGrp="1"/>
          </p:cNvSpPr>
          <p:nvPr>
            <p:ph sz="half" idx="17"/>
          </p:nvPr>
        </p:nvSpPr>
        <p:spPr>
          <a:xfrm>
            <a:off x="9204147" y="2275549"/>
            <a:ext cx="2567464" cy="4157335"/>
          </a:xfrm>
        </p:spPr>
        <p:txBody>
          <a:bodyPr/>
          <a:lstStyle>
            <a:lvl1pPr marL="231775" indent="-231775">
              <a:spcAft>
                <a:spcPts val="0"/>
              </a:spcAft>
              <a:buFont typeface="Arial" panose="020B0604020202020204" pitchFamily="34" charset="0"/>
              <a:buChar char="•"/>
              <a:defRPr sz="2000">
                <a:solidFill>
                  <a:schemeClr val="bg2"/>
                </a:solidFill>
                <a:latin typeface="+mn-lt"/>
              </a:defRPr>
            </a:lvl1pPr>
            <a:lvl2pPr marL="461963" indent="-231775">
              <a:spcBef>
                <a:spcPts val="1200"/>
              </a:spcBef>
              <a:buFont typeface="Arial" panose="020B0604020202020204" pitchFamily="34" charset="0"/>
              <a:buChar char="–"/>
              <a:defRPr sz="1800">
                <a:solidFill>
                  <a:schemeClr val="bg2"/>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18" name="Text Placeholder 4"/>
          <p:cNvSpPr>
            <a:spLocks noGrp="1"/>
          </p:cNvSpPr>
          <p:nvPr>
            <p:ph type="body" sz="quarter" idx="18"/>
          </p:nvPr>
        </p:nvSpPr>
        <p:spPr>
          <a:xfrm>
            <a:off x="9472514" y="1257807"/>
            <a:ext cx="2272175" cy="738664"/>
          </a:xfrm>
        </p:spPr>
        <p:txBody>
          <a:bodyPr wrap="square" anchor="ctr" anchorCtr="0">
            <a:spAutoFit/>
          </a:bodyPr>
          <a:lstStyle>
            <a:lvl1pPr marL="0" indent="0" algn="l">
              <a:buNone/>
              <a:defRPr sz="2400" b="1">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Rectangle 18"/>
          <p:cNvSpPr/>
          <p:nvPr/>
        </p:nvSpPr>
        <p:spPr bwMode="ltGray">
          <a:xfrm>
            <a:off x="439733" y="1204130"/>
            <a:ext cx="2712824" cy="846018"/>
          </a:xfrm>
          <a:prstGeom prst="rect">
            <a:avLst/>
          </a:prstGeom>
          <a:solidFill>
            <a:srgbClr val="009D9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 name="Rectangle 19"/>
          <p:cNvSpPr/>
          <p:nvPr/>
        </p:nvSpPr>
        <p:spPr bwMode="ltGray">
          <a:xfrm>
            <a:off x="3357100" y="1204130"/>
            <a:ext cx="2712824" cy="846018"/>
          </a:xfrm>
          <a:prstGeom prst="rect">
            <a:avLst/>
          </a:prstGeom>
          <a:solidFill>
            <a:srgbClr val="009D9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1" name="Rectangle 20"/>
          <p:cNvSpPr/>
          <p:nvPr/>
        </p:nvSpPr>
        <p:spPr bwMode="ltGray">
          <a:xfrm>
            <a:off x="6274467" y="1204130"/>
            <a:ext cx="2712824" cy="846018"/>
          </a:xfrm>
          <a:prstGeom prst="rect">
            <a:avLst/>
          </a:prstGeom>
          <a:solidFill>
            <a:srgbClr val="009D9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2" name="Rectangle 21"/>
          <p:cNvSpPr/>
          <p:nvPr/>
        </p:nvSpPr>
        <p:spPr bwMode="ltGray">
          <a:xfrm>
            <a:off x="9191832" y="1204130"/>
            <a:ext cx="2712824" cy="846018"/>
          </a:xfrm>
          <a:prstGeom prst="rect">
            <a:avLst/>
          </a:prstGeom>
          <a:solidFill>
            <a:srgbClr val="009D9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 name="Rectangle 22"/>
          <p:cNvSpPr/>
          <p:nvPr userDrawn="1"/>
        </p:nvSpPr>
        <p:spPr bwMode="ltGray">
          <a:xfrm>
            <a:off x="439733" y="1204130"/>
            <a:ext cx="2712824" cy="846018"/>
          </a:xfrm>
          <a:prstGeom prst="rect">
            <a:avLst/>
          </a:prstGeom>
          <a:solidFill>
            <a:srgbClr val="009D9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4" name="Rectangle 23"/>
          <p:cNvSpPr/>
          <p:nvPr userDrawn="1"/>
        </p:nvSpPr>
        <p:spPr bwMode="ltGray">
          <a:xfrm>
            <a:off x="3357100" y="1204130"/>
            <a:ext cx="2712824" cy="846018"/>
          </a:xfrm>
          <a:prstGeom prst="rect">
            <a:avLst/>
          </a:prstGeom>
          <a:solidFill>
            <a:srgbClr val="009D9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3" name="Rectangle 32"/>
          <p:cNvSpPr/>
          <p:nvPr userDrawn="1"/>
        </p:nvSpPr>
        <p:spPr bwMode="ltGray">
          <a:xfrm>
            <a:off x="6274467" y="1204130"/>
            <a:ext cx="2712824" cy="846018"/>
          </a:xfrm>
          <a:prstGeom prst="rect">
            <a:avLst/>
          </a:prstGeom>
          <a:solidFill>
            <a:srgbClr val="009D9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4" name="Rectangle 33"/>
          <p:cNvSpPr/>
          <p:nvPr userDrawn="1"/>
        </p:nvSpPr>
        <p:spPr bwMode="ltGray">
          <a:xfrm>
            <a:off x="9191832" y="1204130"/>
            <a:ext cx="2712824" cy="846018"/>
          </a:xfrm>
          <a:prstGeom prst="rect">
            <a:avLst/>
          </a:prstGeom>
          <a:solidFill>
            <a:srgbClr val="009D9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81345148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blank" preserve="1">
  <p:cSld name="Blank White">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bg2"/>
                </a:solidFill>
              </a:defRPr>
            </a:lvl1pPr>
          </a:lstStyle>
          <a:p>
            <a:r>
              <a:rPr lang="en-US" dirty="0"/>
              <a:t>2020 Seyfarth Shaw LLP. All rights reserved. Private and Confidential</a:t>
            </a:r>
          </a:p>
        </p:txBody>
      </p:sp>
      <p:sp>
        <p:nvSpPr>
          <p:cNvPr id="4" name="Slide Number Placeholder 3"/>
          <p:cNvSpPr>
            <a:spLocks noGrp="1"/>
          </p:cNvSpPr>
          <p:nvPr>
            <p:ph type="sldNum" sz="quarter" idx="12"/>
          </p:nvPr>
        </p:nvSpPr>
        <p:spPr/>
        <p:txBody>
          <a:bodyPr/>
          <a:lstStyle/>
          <a:p>
            <a:fld id="{8F61AF13-11BC-4357-89F3-660C939FF256}" type="slidenum">
              <a:rPr lang="en-US" smtClean="0"/>
              <a:t>‹#›</a:t>
            </a:fld>
            <a:endParaRPr lang="en-US" dirty="0"/>
          </a:p>
        </p:txBody>
      </p:sp>
      <p:cxnSp>
        <p:nvCxnSpPr>
          <p:cNvPr id="5" name="Straight Connector 4"/>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113259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blank" preserve="1">
  <p:cSld name="1_Blank Black">
    <p:bg>
      <p:bgPr>
        <a:solidFill>
          <a:schemeClr val="bg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dirty="0"/>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dirty="0"/>
          </a:p>
        </p:txBody>
      </p:sp>
      <p:cxnSp>
        <p:nvCxnSpPr>
          <p:cNvPr id="5" name="Straight Connector 4"/>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81949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itle Photo Dark Orang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4405" y="2312549"/>
            <a:ext cx="4516856" cy="997196"/>
          </a:xfrm>
        </p:spPr>
        <p:txBody>
          <a:bodyPr wrap="square" anchor="b" anchorCtr="0">
            <a:spAutoFit/>
          </a:bodyPr>
          <a:lstStyle>
            <a:lvl1pPr>
              <a:defRPr sz="3600">
                <a:solidFill>
                  <a:schemeClr val="tx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694405" y="3510252"/>
            <a:ext cx="4516856"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Picture Placeholder 4"/>
          <p:cNvSpPr>
            <a:spLocks noGrp="1"/>
          </p:cNvSpPr>
          <p:nvPr>
            <p:ph type="pic" sz="quarter" idx="10"/>
          </p:nvPr>
        </p:nvSpPr>
        <p:spPr>
          <a:xfrm>
            <a:off x="5905666" y="1336566"/>
            <a:ext cx="6280150" cy="3946358"/>
          </a:xfrm>
        </p:spPr>
        <p:txBody>
          <a:bodyPr/>
          <a:lstStyle>
            <a:lvl1pPr>
              <a:defRPr>
                <a:solidFill>
                  <a:schemeClr val="tx2"/>
                </a:solidFill>
              </a:defRPr>
            </a:lvl1pPr>
          </a:lstStyle>
          <a:p>
            <a:r>
              <a:rPr lang="en-US" dirty="0"/>
              <a:t>Click icon to add picture</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6"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2"/>
                  </a:solidFill>
                  <a:effectLst/>
                  <a:uLnTx/>
                  <a:uFillTx/>
                  <a:latin typeface="Arial"/>
                  <a:ea typeface="+mn-ea"/>
                  <a:cs typeface="+mn-cs"/>
                </a:rPr>
                <a:t>“Seyfarth”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2"/>
                  </a:solidFill>
                  <a:effectLst/>
                  <a:uLnTx/>
                  <a:uFillTx/>
                  <a:latin typeface="Arial"/>
                  <a:ea typeface="+mn-ea"/>
                  <a:cs typeface="+mn-cs"/>
                </a:rPr>
                <a:t>Seyfarth Shaw LLP</a:t>
              </a:r>
            </a:p>
          </p:txBody>
        </p:sp>
      </p:grpSp>
      <p:sp>
        <p:nvSpPr>
          <p:cNvPr id="4" name="Footer Placeholder 3"/>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dirty="0"/>
              <a:t>©2021 Seyfarth Shaw LLP. All rights reserved. Private and Confidential</a:t>
            </a:r>
          </a:p>
        </p:txBody>
      </p:sp>
    </p:spTree>
    <p:extLst>
      <p:ext uri="{BB962C8B-B14F-4D97-AF65-F5344CB8AC3E}">
        <p14:creationId xmlns:p14="http://schemas.microsoft.com/office/powerpoint/2010/main" val="284081126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blank" preserve="1">
  <p:cSld name="2_Blank Gray">
    <p:bg>
      <p:bgPr>
        <a:solidFill>
          <a:schemeClr val="tx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dirty="0"/>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dirty="0"/>
          </a:p>
        </p:txBody>
      </p:sp>
      <p:cxnSp>
        <p:nvCxnSpPr>
          <p:cNvPr id="5" name="Straight Connector 4"/>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48085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blank" preserve="1">
  <p:cSld name="Blank - Orange">
    <p:bg>
      <p:bgPr>
        <a:solidFill>
          <a:schemeClr val="accent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dirty="0"/>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dirty="0"/>
          </a:p>
        </p:txBody>
      </p:sp>
      <p:cxnSp>
        <p:nvCxnSpPr>
          <p:cNvPr id="5" name="Straight Connector 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68718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blank" preserve="1">
  <p:cSld name="Blank - Dark Orange">
    <p:bg>
      <p:bgPr>
        <a:solidFill>
          <a:schemeClr val="accent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dirty="0"/>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dirty="0"/>
          </a:p>
        </p:txBody>
      </p:sp>
      <p:cxnSp>
        <p:nvCxnSpPr>
          <p:cNvPr id="5" name="Straight Connector 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278062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blank" preserve="1">
  <p:cSld name="Blank - Teal">
    <p:bg>
      <p:bgPr>
        <a:solidFill>
          <a:schemeClr val="accent3"/>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dirty="0"/>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dirty="0"/>
          </a:p>
        </p:txBody>
      </p:sp>
      <p:cxnSp>
        <p:nvCxnSpPr>
          <p:cNvPr id="5" name="Straight Connector 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463141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blank" preserve="1">
  <p:cSld name="Blank - Dark Teal">
    <p:bg>
      <p:bgPr>
        <a:solidFill>
          <a:schemeClr val="accent4"/>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dirty="0"/>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dirty="0"/>
          </a:p>
        </p:txBody>
      </p:sp>
      <p:cxnSp>
        <p:nvCxnSpPr>
          <p:cNvPr id="5" name="Straight Connector 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369916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blank" preserve="1">
  <p:cSld name="Blank - Purple">
    <p:bg>
      <p:bgPr>
        <a:solidFill>
          <a:schemeClr val="accent5"/>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dirty="0"/>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dirty="0"/>
          </a:p>
        </p:txBody>
      </p:sp>
      <p:cxnSp>
        <p:nvCxnSpPr>
          <p:cNvPr id="5" name="Straight Connector 4"/>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077686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blank" preserve="1">
  <p:cSld name="Blank Light Purple">
    <p:bg>
      <p:bgPr>
        <a:solidFill>
          <a:schemeClr val="accent6"/>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dirty="0"/>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dirty="0"/>
          </a:p>
        </p:txBody>
      </p:sp>
      <p:cxnSp>
        <p:nvCxnSpPr>
          <p:cNvPr id="5" name="Straight Connector 4"/>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843868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blank" preserve="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735628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p:cSld name="Quote Teal">
    <p:bg>
      <p:bgPr>
        <a:solidFill>
          <a:srgbClr val="009D93"/>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dirty="0"/>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dirty="0"/>
          </a:p>
        </p:txBody>
      </p:sp>
      <p:sp>
        <p:nvSpPr>
          <p:cNvPr id="5" name="Text Placeholder 6"/>
          <p:cNvSpPr txBox="1">
            <a:spLocks/>
          </p:cNvSpPr>
          <p:nvPr/>
        </p:nvSpPr>
        <p:spPr bwMode="gray">
          <a:xfrm>
            <a:off x="0" y="-181976"/>
            <a:ext cx="3160295" cy="1929436"/>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0" i="1" dirty="0">
                <a:solidFill>
                  <a:srgbClr val="96DBD2"/>
                </a:solidFill>
              </a:rPr>
              <a:t>“</a:t>
            </a:r>
            <a:endParaRPr lang="en-US" sz="30000" dirty="0">
              <a:solidFill>
                <a:srgbClr val="96DBD2"/>
              </a:solidFill>
            </a:endParaRPr>
          </a:p>
        </p:txBody>
      </p:sp>
      <p:sp>
        <p:nvSpPr>
          <p:cNvPr id="6" name="Text Placeholder 6"/>
          <p:cNvSpPr txBox="1">
            <a:spLocks/>
          </p:cNvSpPr>
          <p:nvPr/>
        </p:nvSpPr>
        <p:spPr bwMode="gray">
          <a:xfrm flipH="1" flipV="1">
            <a:off x="9457159" y="4398869"/>
            <a:ext cx="2734841" cy="2273823"/>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defTabSz="914400" rtl="0" eaLnBrk="1" latinLnBrk="0" hangingPunct="1">
              <a:lnSpc>
                <a:spcPct val="90000"/>
              </a:lnSpc>
              <a:spcBef>
                <a:spcPts val="1200"/>
              </a:spcBef>
              <a:spcAft>
                <a:spcPts val="0"/>
              </a:spcAft>
              <a:buFont typeface="Arial" panose="020B0604020202020204" pitchFamily="34" charset="0"/>
              <a:buNone/>
            </a:pPr>
            <a:r>
              <a:rPr lang="en-US" sz="30000" b="1" i="1" kern="1200" dirty="0">
                <a:solidFill>
                  <a:srgbClr val="96DBD2"/>
                </a:solidFill>
                <a:latin typeface="+mn-lt"/>
                <a:ea typeface="+mn-ea"/>
                <a:cs typeface="+mn-cs"/>
              </a:rPr>
              <a:t>“</a:t>
            </a:r>
          </a:p>
        </p:txBody>
      </p:sp>
      <p:sp>
        <p:nvSpPr>
          <p:cNvPr id="7" name="Text Placeholder 6"/>
          <p:cNvSpPr>
            <a:spLocks noGrp="1"/>
          </p:cNvSpPr>
          <p:nvPr>
            <p:ph type="body" sz="quarter" idx="13"/>
          </p:nvPr>
        </p:nvSpPr>
        <p:spPr>
          <a:xfrm>
            <a:off x="1074518" y="5160876"/>
            <a:ext cx="3877056" cy="374904"/>
          </a:xfrm>
        </p:spPr>
        <p:txBody>
          <a:bodyPr/>
          <a:lstStyle>
            <a:lvl1pPr marL="0" indent="0">
              <a:buFontTx/>
              <a:buNone/>
              <a:defRPr>
                <a:solidFill>
                  <a:schemeClr val="tx2"/>
                </a:solidFill>
              </a:defRPr>
            </a:lvl1pPr>
          </a:lstStyle>
          <a:p>
            <a:pPr lvl="0"/>
            <a:r>
              <a:rPr lang="en-US"/>
              <a:t>Edit Master text styles</a:t>
            </a:r>
          </a:p>
        </p:txBody>
      </p:sp>
      <p:sp>
        <p:nvSpPr>
          <p:cNvPr id="12" name="Title 1"/>
          <p:cNvSpPr>
            <a:spLocks noGrp="1"/>
          </p:cNvSpPr>
          <p:nvPr>
            <p:ph type="ctrTitle"/>
          </p:nvPr>
        </p:nvSpPr>
        <p:spPr>
          <a:xfrm>
            <a:off x="1074518" y="2434808"/>
            <a:ext cx="9841203" cy="553998"/>
          </a:xfrm>
        </p:spPr>
        <p:txBody>
          <a:bodyPr wrap="square" anchor="t" anchorCtr="0">
            <a:spAutoFit/>
          </a:bodyPr>
          <a:lstStyle>
            <a:lvl1pPr>
              <a:lnSpc>
                <a:spcPct val="100000"/>
              </a:lnSpc>
              <a:defRPr sz="3600" b="1" i="1">
                <a:solidFill>
                  <a:schemeClr val="tx2"/>
                </a:solidFill>
                <a:latin typeface="+mn-lt"/>
              </a:defRPr>
            </a:lvl1pPr>
          </a:lstStyle>
          <a:p>
            <a:r>
              <a:rPr lang="en-US"/>
              <a:t>Click to edit Master title style</a:t>
            </a:r>
            <a:endParaRPr lang="en-US" dirty="0"/>
          </a:p>
        </p:txBody>
      </p:sp>
      <p:cxnSp>
        <p:nvCxnSpPr>
          <p:cNvPr id="8" name="Straight Connector 7"/>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
        <p:nvSpPr>
          <p:cNvPr id="9" name="Text Placeholder 6"/>
          <p:cNvSpPr txBox="1">
            <a:spLocks/>
          </p:cNvSpPr>
          <p:nvPr/>
        </p:nvSpPr>
        <p:spPr bwMode="gray">
          <a:xfrm>
            <a:off x="0" y="-181976"/>
            <a:ext cx="3160295" cy="1929436"/>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0" i="1" dirty="0">
                <a:solidFill>
                  <a:srgbClr val="96DBD2"/>
                </a:solidFill>
              </a:rPr>
              <a:t>“</a:t>
            </a:r>
            <a:endParaRPr lang="en-US" sz="30000" dirty="0">
              <a:solidFill>
                <a:srgbClr val="96DBD2"/>
              </a:solidFill>
            </a:endParaRPr>
          </a:p>
        </p:txBody>
      </p:sp>
      <p:sp>
        <p:nvSpPr>
          <p:cNvPr id="10" name="Text Placeholder 6"/>
          <p:cNvSpPr txBox="1">
            <a:spLocks/>
          </p:cNvSpPr>
          <p:nvPr/>
        </p:nvSpPr>
        <p:spPr bwMode="gray">
          <a:xfrm flipH="1" flipV="1">
            <a:off x="9457159" y="4398869"/>
            <a:ext cx="2734841" cy="2273823"/>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defTabSz="914400" rtl="0" eaLnBrk="1" latinLnBrk="0" hangingPunct="1">
              <a:lnSpc>
                <a:spcPct val="90000"/>
              </a:lnSpc>
              <a:spcBef>
                <a:spcPts val="1200"/>
              </a:spcBef>
              <a:spcAft>
                <a:spcPts val="0"/>
              </a:spcAft>
              <a:buFont typeface="Arial" panose="020B0604020202020204" pitchFamily="34" charset="0"/>
              <a:buNone/>
            </a:pPr>
            <a:r>
              <a:rPr lang="en-US" sz="30000" b="1" i="1" kern="1200" dirty="0">
                <a:solidFill>
                  <a:srgbClr val="96DBD2"/>
                </a:solidFill>
                <a:latin typeface="+mn-lt"/>
                <a:ea typeface="+mn-ea"/>
                <a:cs typeface="+mn-cs"/>
              </a:rPr>
              <a:t>“</a:t>
            </a:r>
          </a:p>
        </p:txBody>
      </p:sp>
      <p:cxnSp>
        <p:nvCxnSpPr>
          <p:cNvPr id="11" name="Straight Connector 10"/>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
        <p:nvSpPr>
          <p:cNvPr id="13" name="Text Placeholder 6"/>
          <p:cNvSpPr txBox="1">
            <a:spLocks/>
          </p:cNvSpPr>
          <p:nvPr userDrawn="1"/>
        </p:nvSpPr>
        <p:spPr bwMode="gray">
          <a:xfrm>
            <a:off x="0" y="-181976"/>
            <a:ext cx="3160295" cy="1929436"/>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0" i="1" dirty="0">
                <a:solidFill>
                  <a:srgbClr val="96DBD2"/>
                </a:solidFill>
              </a:rPr>
              <a:t>“</a:t>
            </a:r>
            <a:endParaRPr lang="en-US" sz="30000" dirty="0">
              <a:solidFill>
                <a:srgbClr val="96DBD2"/>
              </a:solidFill>
            </a:endParaRPr>
          </a:p>
        </p:txBody>
      </p:sp>
      <p:sp>
        <p:nvSpPr>
          <p:cNvPr id="14" name="Text Placeholder 6"/>
          <p:cNvSpPr txBox="1">
            <a:spLocks/>
          </p:cNvSpPr>
          <p:nvPr userDrawn="1"/>
        </p:nvSpPr>
        <p:spPr bwMode="gray">
          <a:xfrm flipH="1" flipV="1">
            <a:off x="9457159" y="4398869"/>
            <a:ext cx="2734841" cy="2273823"/>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defTabSz="914400" rtl="0" eaLnBrk="1" latinLnBrk="0" hangingPunct="1">
              <a:lnSpc>
                <a:spcPct val="90000"/>
              </a:lnSpc>
              <a:spcBef>
                <a:spcPts val="1200"/>
              </a:spcBef>
              <a:spcAft>
                <a:spcPts val="0"/>
              </a:spcAft>
              <a:buFont typeface="Arial" panose="020B0604020202020204" pitchFamily="34" charset="0"/>
              <a:buNone/>
            </a:pPr>
            <a:r>
              <a:rPr lang="en-US" sz="30000" b="1" i="1" kern="1200" dirty="0">
                <a:solidFill>
                  <a:srgbClr val="96DBD2"/>
                </a:solidFill>
                <a:latin typeface="+mn-lt"/>
                <a:ea typeface="+mn-ea"/>
                <a:cs typeface="+mn-cs"/>
              </a:rPr>
              <a:t>“</a:t>
            </a:r>
          </a:p>
        </p:txBody>
      </p:sp>
      <p:cxnSp>
        <p:nvCxnSpPr>
          <p:cNvPr id="15" name="Straight Connector 14"/>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1825678"/>
      </p:ext>
    </p:extLst>
  </p:cSld>
  <p:clrMapOvr>
    <a:masterClrMapping/>
  </p:clrMapOvr>
  <p:extLst>
    <p:ext uri="{DCECCB84-F9BA-43D5-87BE-67443E8EF086}">
      <p15:sldGuideLst xmlns:p15="http://schemas.microsoft.com/office/powerpoint/2012/main">
        <p15:guide id="1" orient="horz" pos="2088">
          <p15:clr>
            <a:srgbClr val="FBAE40"/>
          </p15:clr>
        </p15:guide>
        <p15:guide id="2" pos="672">
          <p15:clr>
            <a:srgbClr val="FBAE40"/>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p:cSld name="Quote Dark Orange">
    <p:bg>
      <p:bgPr>
        <a:solidFill>
          <a:schemeClr val="accent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dirty="0"/>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dirty="0"/>
          </a:p>
        </p:txBody>
      </p:sp>
      <p:sp>
        <p:nvSpPr>
          <p:cNvPr id="5" name="Text Placeholder 6"/>
          <p:cNvSpPr txBox="1">
            <a:spLocks/>
          </p:cNvSpPr>
          <p:nvPr/>
        </p:nvSpPr>
        <p:spPr bwMode="gray">
          <a:xfrm>
            <a:off x="0" y="-181976"/>
            <a:ext cx="3160295" cy="1929436"/>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0" i="1" dirty="0">
                <a:solidFill>
                  <a:schemeClr val="accent1"/>
                </a:solidFill>
              </a:rPr>
              <a:t>“</a:t>
            </a:r>
            <a:endParaRPr lang="en-US" sz="30000" dirty="0">
              <a:solidFill>
                <a:schemeClr val="accent1"/>
              </a:solidFill>
            </a:endParaRPr>
          </a:p>
        </p:txBody>
      </p:sp>
      <p:sp>
        <p:nvSpPr>
          <p:cNvPr id="6" name="Text Placeholder 6"/>
          <p:cNvSpPr txBox="1">
            <a:spLocks/>
          </p:cNvSpPr>
          <p:nvPr/>
        </p:nvSpPr>
        <p:spPr bwMode="gray">
          <a:xfrm flipH="1" flipV="1">
            <a:off x="9457159" y="4398869"/>
            <a:ext cx="2734841" cy="2273823"/>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defTabSz="914400" rtl="0" eaLnBrk="1" latinLnBrk="0" hangingPunct="1">
              <a:lnSpc>
                <a:spcPct val="90000"/>
              </a:lnSpc>
              <a:spcBef>
                <a:spcPts val="1200"/>
              </a:spcBef>
              <a:spcAft>
                <a:spcPts val="0"/>
              </a:spcAft>
              <a:buFont typeface="Arial" panose="020B0604020202020204" pitchFamily="34" charset="0"/>
              <a:buNone/>
            </a:pPr>
            <a:r>
              <a:rPr lang="en-US" sz="30000" b="1" i="1" kern="1200" dirty="0">
                <a:solidFill>
                  <a:schemeClr val="accent1"/>
                </a:solidFill>
                <a:latin typeface="+mn-lt"/>
                <a:ea typeface="+mn-ea"/>
                <a:cs typeface="+mn-cs"/>
              </a:rPr>
              <a:t>“</a:t>
            </a:r>
          </a:p>
        </p:txBody>
      </p:sp>
      <p:sp>
        <p:nvSpPr>
          <p:cNvPr id="7" name="Text Placeholder 6"/>
          <p:cNvSpPr>
            <a:spLocks noGrp="1"/>
          </p:cNvSpPr>
          <p:nvPr>
            <p:ph type="body" sz="quarter" idx="13"/>
          </p:nvPr>
        </p:nvSpPr>
        <p:spPr>
          <a:xfrm>
            <a:off x="1074518" y="5160876"/>
            <a:ext cx="3877056" cy="374904"/>
          </a:xfrm>
        </p:spPr>
        <p:txBody>
          <a:bodyPr/>
          <a:lstStyle>
            <a:lvl1pPr marL="0" indent="0">
              <a:buFontTx/>
              <a:buNone/>
              <a:defRPr>
                <a:solidFill>
                  <a:schemeClr val="tx2"/>
                </a:solidFill>
              </a:defRPr>
            </a:lvl1pPr>
          </a:lstStyle>
          <a:p>
            <a:pPr lvl="0"/>
            <a:r>
              <a:rPr lang="en-US"/>
              <a:t>Edit Master text styles</a:t>
            </a:r>
          </a:p>
        </p:txBody>
      </p:sp>
      <p:sp>
        <p:nvSpPr>
          <p:cNvPr id="12" name="Title 1"/>
          <p:cNvSpPr>
            <a:spLocks noGrp="1"/>
          </p:cNvSpPr>
          <p:nvPr>
            <p:ph type="ctrTitle"/>
          </p:nvPr>
        </p:nvSpPr>
        <p:spPr>
          <a:xfrm>
            <a:off x="1074518" y="2434808"/>
            <a:ext cx="9841203" cy="553998"/>
          </a:xfrm>
        </p:spPr>
        <p:txBody>
          <a:bodyPr wrap="square" anchor="t" anchorCtr="0">
            <a:spAutoFit/>
          </a:bodyPr>
          <a:lstStyle>
            <a:lvl1pPr>
              <a:lnSpc>
                <a:spcPct val="100000"/>
              </a:lnSpc>
              <a:defRPr sz="3600" b="1" i="1">
                <a:solidFill>
                  <a:schemeClr val="tx2"/>
                </a:solidFill>
                <a:latin typeface="+mn-lt"/>
              </a:defRPr>
            </a:lvl1pPr>
          </a:lstStyle>
          <a:p>
            <a:r>
              <a:rPr lang="en-US"/>
              <a:t>Click to edit Master title style</a:t>
            </a:r>
            <a:endParaRPr lang="en-US" dirty="0"/>
          </a:p>
        </p:txBody>
      </p:sp>
      <p:cxnSp>
        <p:nvCxnSpPr>
          <p:cNvPr id="8" name="Straight Connector 7"/>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
        <p:nvSpPr>
          <p:cNvPr id="9" name="Text Placeholder 6"/>
          <p:cNvSpPr txBox="1">
            <a:spLocks/>
          </p:cNvSpPr>
          <p:nvPr/>
        </p:nvSpPr>
        <p:spPr bwMode="gray">
          <a:xfrm>
            <a:off x="0" y="-181976"/>
            <a:ext cx="3160295" cy="1929436"/>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0" i="1" dirty="0">
                <a:solidFill>
                  <a:schemeClr val="accent1"/>
                </a:solidFill>
              </a:rPr>
              <a:t>“</a:t>
            </a:r>
            <a:endParaRPr lang="en-US" sz="30000" dirty="0">
              <a:solidFill>
                <a:schemeClr val="accent1"/>
              </a:solidFill>
            </a:endParaRPr>
          </a:p>
        </p:txBody>
      </p:sp>
      <p:sp>
        <p:nvSpPr>
          <p:cNvPr id="10" name="Text Placeholder 6"/>
          <p:cNvSpPr txBox="1">
            <a:spLocks/>
          </p:cNvSpPr>
          <p:nvPr/>
        </p:nvSpPr>
        <p:spPr bwMode="gray">
          <a:xfrm flipH="1" flipV="1">
            <a:off x="9457159" y="4398869"/>
            <a:ext cx="2734841" cy="2273823"/>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defTabSz="914400" rtl="0" eaLnBrk="1" latinLnBrk="0" hangingPunct="1">
              <a:lnSpc>
                <a:spcPct val="90000"/>
              </a:lnSpc>
              <a:spcBef>
                <a:spcPts val="1200"/>
              </a:spcBef>
              <a:spcAft>
                <a:spcPts val="0"/>
              </a:spcAft>
              <a:buFont typeface="Arial" panose="020B0604020202020204" pitchFamily="34" charset="0"/>
              <a:buNone/>
            </a:pPr>
            <a:r>
              <a:rPr lang="en-US" sz="30000" b="1" i="1" kern="1200" dirty="0">
                <a:solidFill>
                  <a:schemeClr val="accent1"/>
                </a:solidFill>
                <a:latin typeface="+mn-lt"/>
                <a:ea typeface="+mn-ea"/>
                <a:cs typeface="+mn-cs"/>
              </a:rPr>
              <a:t>“</a:t>
            </a:r>
          </a:p>
        </p:txBody>
      </p:sp>
      <p:cxnSp>
        <p:nvCxnSpPr>
          <p:cNvPr id="11" name="Straight Connector 10"/>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
        <p:nvSpPr>
          <p:cNvPr id="13" name="Text Placeholder 6"/>
          <p:cNvSpPr txBox="1">
            <a:spLocks/>
          </p:cNvSpPr>
          <p:nvPr userDrawn="1"/>
        </p:nvSpPr>
        <p:spPr bwMode="gray">
          <a:xfrm>
            <a:off x="0" y="-181976"/>
            <a:ext cx="3160295" cy="1929436"/>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0" i="1" dirty="0">
                <a:solidFill>
                  <a:schemeClr val="accent1"/>
                </a:solidFill>
              </a:rPr>
              <a:t>“</a:t>
            </a:r>
            <a:endParaRPr lang="en-US" sz="30000" dirty="0">
              <a:solidFill>
                <a:schemeClr val="accent1"/>
              </a:solidFill>
            </a:endParaRPr>
          </a:p>
        </p:txBody>
      </p:sp>
      <p:sp>
        <p:nvSpPr>
          <p:cNvPr id="14" name="Text Placeholder 6"/>
          <p:cNvSpPr txBox="1">
            <a:spLocks/>
          </p:cNvSpPr>
          <p:nvPr userDrawn="1"/>
        </p:nvSpPr>
        <p:spPr bwMode="gray">
          <a:xfrm flipH="1" flipV="1">
            <a:off x="9457159" y="4398869"/>
            <a:ext cx="2734841" cy="2273823"/>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defTabSz="914400" rtl="0" eaLnBrk="1" latinLnBrk="0" hangingPunct="1">
              <a:lnSpc>
                <a:spcPct val="90000"/>
              </a:lnSpc>
              <a:spcBef>
                <a:spcPts val="1200"/>
              </a:spcBef>
              <a:spcAft>
                <a:spcPts val="0"/>
              </a:spcAft>
              <a:buFont typeface="Arial" panose="020B0604020202020204" pitchFamily="34" charset="0"/>
              <a:buNone/>
            </a:pPr>
            <a:r>
              <a:rPr lang="en-US" sz="30000" b="1" i="1" kern="1200" dirty="0">
                <a:solidFill>
                  <a:schemeClr val="accent1"/>
                </a:solidFill>
                <a:latin typeface="+mn-lt"/>
                <a:ea typeface="+mn-ea"/>
                <a:cs typeface="+mn-cs"/>
              </a:rPr>
              <a:t>“</a:t>
            </a:r>
          </a:p>
        </p:txBody>
      </p:sp>
      <p:cxnSp>
        <p:nvCxnSpPr>
          <p:cNvPr id="15" name="Straight Connector 14"/>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5205506"/>
      </p:ext>
    </p:extLst>
  </p:cSld>
  <p:clrMapOvr>
    <a:masterClrMapping/>
  </p:clrMapOvr>
  <p:extLst>
    <p:ext uri="{DCECCB84-F9BA-43D5-87BE-67443E8EF086}">
      <p15:sldGuideLst xmlns:p15="http://schemas.microsoft.com/office/powerpoint/2012/main">
        <p15:guide id="1" orient="horz" pos="2088">
          <p15:clr>
            <a:srgbClr val="FBAE40"/>
          </p15:clr>
        </p15:guide>
        <p15:guide id="2" pos="67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le Photo Teal">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4405" y="2312549"/>
            <a:ext cx="4516856" cy="997196"/>
          </a:xfrm>
        </p:spPr>
        <p:txBody>
          <a:bodyPr wrap="square" anchor="b" anchorCtr="0">
            <a:spAutoFit/>
          </a:bodyPr>
          <a:lstStyle>
            <a:lvl1pPr>
              <a:defRPr sz="3600">
                <a:solidFill>
                  <a:schemeClr val="tx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694405" y="3510252"/>
            <a:ext cx="4516856"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Picture Placeholder 4"/>
          <p:cNvSpPr>
            <a:spLocks noGrp="1"/>
          </p:cNvSpPr>
          <p:nvPr>
            <p:ph type="pic" sz="quarter" idx="10"/>
          </p:nvPr>
        </p:nvSpPr>
        <p:spPr>
          <a:xfrm>
            <a:off x="5905666" y="1336566"/>
            <a:ext cx="6280150" cy="3946358"/>
          </a:xfrm>
        </p:spPr>
        <p:txBody>
          <a:bodyPr/>
          <a:lstStyle>
            <a:lvl1pPr>
              <a:defRPr>
                <a:solidFill>
                  <a:schemeClr val="tx2"/>
                </a:solidFill>
              </a:defRPr>
            </a:lvl1pPr>
          </a:lstStyle>
          <a:p>
            <a:r>
              <a:rPr lang="en-US" dirty="0"/>
              <a:t>Click icon to add picture</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6"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2"/>
                  </a:solidFill>
                  <a:effectLst/>
                  <a:uLnTx/>
                  <a:uFillTx/>
                  <a:latin typeface="Arial"/>
                  <a:ea typeface="+mn-ea"/>
                  <a:cs typeface="+mn-cs"/>
                </a:rPr>
                <a:t>“Seyfarth”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2"/>
                  </a:solidFill>
                  <a:effectLst/>
                  <a:uLnTx/>
                  <a:uFillTx/>
                  <a:latin typeface="Arial"/>
                  <a:ea typeface="+mn-ea"/>
                  <a:cs typeface="+mn-cs"/>
                </a:rPr>
                <a:t>Seyfarth Shaw LLP</a:t>
              </a:r>
            </a:p>
          </p:txBody>
        </p:sp>
      </p:grpSp>
      <p:sp>
        <p:nvSpPr>
          <p:cNvPr id="4" name="Footer Placeholder 3"/>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dirty="0"/>
              <a:t>©2021 Seyfarth Shaw LLP. All rights reserved. Private and Confidential</a:t>
            </a:r>
          </a:p>
        </p:txBody>
      </p:sp>
    </p:spTree>
    <p:extLst>
      <p:ext uri="{BB962C8B-B14F-4D97-AF65-F5344CB8AC3E}">
        <p14:creationId xmlns:p14="http://schemas.microsoft.com/office/powerpoint/2010/main" val="288997180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p:cSld name="Quote Dark Purple">
    <p:bg>
      <p:bgPr>
        <a:solidFill>
          <a:schemeClr val="accent6"/>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dirty="0"/>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dirty="0"/>
          </a:p>
        </p:txBody>
      </p:sp>
      <p:sp>
        <p:nvSpPr>
          <p:cNvPr id="5" name="Text Placeholder 6"/>
          <p:cNvSpPr txBox="1">
            <a:spLocks/>
          </p:cNvSpPr>
          <p:nvPr/>
        </p:nvSpPr>
        <p:spPr bwMode="gray">
          <a:xfrm>
            <a:off x="0" y="-181976"/>
            <a:ext cx="3160295" cy="1929436"/>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0" i="1" dirty="0">
                <a:solidFill>
                  <a:schemeClr val="accent5"/>
                </a:solidFill>
              </a:rPr>
              <a:t>“</a:t>
            </a:r>
            <a:endParaRPr lang="en-US" sz="30000" dirty="0">
              <a:solidFill>
                <a:schemeClr val="accent5"/>
              </a:solidFill>
            </a:endParaRPr>
          </a:p>
        </p:txBody>
      </p:sp>
      <p:sp>
        <p:nvSpPr>
          <p:cNvPr id="6" name="Text Placeholder 6"/>
          <p:cNvSpPr txBox="1">
            <a:spLocks/>
          </p:cNvSpPr>
          <p:nvPr/>
        </p:nvSpPr>
        <p:spPr bwMode="gray">
          <a:xfrm flipH="1" flipV="1">
            <a:off x="9457159" y="4398869"/>
            <a:ext cx="2734841" cy="2273823"/>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defTabSz="914400" rtl="0" eaLnBrk="1" latinLnBrk="0" hangingPunct="1">
              <a:lnSpc>
                <a:spcPct val="90000"/>
              </a:lnSpc>
              <a:spcBef>
                <a:spcPts val="1200"/>
              </a:spcBef>
              <a:spcAft>
                <a:spcPts val="0"/>
              </a:spcAft>
              <a:buFont typeface="Arial" panose="020B0604020202020204" pitchFamily="34" charset="0"/>
              <a:buNone/>
            </a:pPr>
            <a:r>
              <a:rPr lang="en-US" sz="30000" b="1" i="1" kern="1200" dirty="0">
                <a:solidFill>
                  <a:schemeClr val="accent5"/>
                </a:solidFill>
                <a:latin typeface="+mn-lt"/>
                <a:ea typeface="+mn-ea"/>
                <a:cs typeface="+mn-cs"/>
              </a:rPr>
              <a:t>“</a:t>
            </a:r>
          </a:p>
        </p:txBody>
      </p:sp>
      <p:sp>
        <p:nvSpPr>
          <p:cNvPr id="7" name="Text Placeholder 6"/>
          <p:cNvSpPr>
            <a:spLocks noGrp="1"/>
          </p:cNvSpPr>
          <p:nvPr>
            <p:ph type="body" sz="quarter" idx="13"/>
          </p:nvPr>
        </p:nvSpPr>
        <p:spPr>
          <a:xfrm>
            <a:off x="1074518" y="5160876"/>
            <a:ext cx="3877056" cy="374904"/>
          </a:xfrm>
        </p:spPr>
        <p:txBody>
          <a:bodyPr/>
          <a:lstStyle>
            <a:lvl1pPr marL="0" indent="0">
              <a:buFontTx/>
              <a:buNone/>
              <a:defRPr>
                <a:solidFill>
                  <a:schemeClr val="tx2"/>
                </a:solidFill>
              </a:defRPr>
            </a:lvl1pPr>
          </a:lstStyle>
          <a:p>
            <a:pPr lvl="0"/>
            <a:r>
              <a:rPr lang="en-US"/>
              <a:t>Edit Master text styles</a:t>
            </a:r>
          </a:p>
        </p:txBody>
      </p:sp>
      <p:sp>
        <p:nvSpPr>
          <p:cNvPr id="12" name="Title 1"/>
          <p:cNvSpPr>
            <a:spLocks noGrp="1"/>
          </p:cNvSpPr>
          <p:nvPr>
            <p:ph type="ctrTitle"/>
          </p:nvPr>
        </p:nvSpPr>
        <p:spPr>
          <a:xfrm>
            <a:off x="1074518" y="2434808"/>
            <a:ext cx="9841203" cy="553998"/>
          </a:xfrm>
        </p:spPr>
        <p:txBody>
          <a:bodyPr wrap="square" anchor="t" anchorCtr="0">
            <a:spAutoFit/>
          </a:bodyPr>
          <a:lstStyle>
            <a:lvl1pPr>
              <a:lnSpc>
                <a:spcPct val="100000"/>
              </a:lnSpc>
              <a:defRPr sz="3600" b="1" i="1">
                <a:solidFill>
                  <a:schemeClr val="tx2"/>
                </a:solidFill>
                <a:latin typeface="+mn-lt"/>
              </a:defRPr>
            </a:lvl1pPr>
          </a:lstStyle>
          <a:p>
            <a:r>
              <a:rPr lang="en-US"/>
              <a:t>Click to edit Master title style</a:t>
            </a:r>
            <a:endParaRPr lang="en-US" dirty="0"/>
          </a:p>
        </p:txBody>
      </p:sp>
      <p:cxnSp>
        <p:nvCxnSpPr>
          <p:cNvPr id="8" name="Straight Connector 7"/>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
        <p:nvSpPr>
          <p:cNvPr id="9" name="Text Placeholder 6"/>
          <p:cNvSpPr txBox="1">
            <a:spLocks/>
          </p:cNvSpPr>
          <p:nvPr/>
        </p:nvSpPr>
        <p:spPr bwMode="gray">
          <a:xfrm>
            <a:off x="0" y="-181976"/>
            <a:ext cx="3160295" cy="1929436"/>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0" i="1" dirty="0">
                <a:solidFill>
                  <a:schemeClr val="accent5"/>
                </a:solidFill>
              </a:rPr>
              <a:t>“</a:t>
            </a:r>
            <a:endParaRPr lang="en-US" sz="30000" dirty="0">
              <a:solidFill>
                <a:schemeClr val="accent5"/>
              </a:solidFill>
            </a:endParaRPr>
          </a:p>
        </p:txBody>
      </p:sp>
      <p:sp>
        <p:nvSpPr>
          <p:cNvPr id="10" name="Text Placeholder 6"/>
          <p:cNvSpPr txBox="1">
            <a:spLocks/>
          </p:cNvSpPr>
          <p:nvPr/>
        </p:nvSpPr>
        <p:spPr bwMode="gray">
          <a:xfrm flipH="1" flipV="1">
            <a:off x="9457159" y="4398869"/>
            <a:ext cx="2734841" cy="2273823"/>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defTabSz="914400" rtl="0" eaLnBrk="1" latinLnBrk="0" hangingPunct="1">
              <a:lnSpc>
                <a:spcPct val="90000"/>
              </a:lnSpc>
              <a:spcBef>
                <a:spcPts val="1200"/>
              </a:spcBef>
              <a:spcAft>
                <a:spcPts val="0"/>
              </a:spcAft>
              <a:buFont typeface="Arial" panose="020B0604020202020204" pitchFamily="34" charset="0"/>
              <a:buNone/>
            </a:pPr>
            <a:r>
              <a:rPr lang="en-US" sz="30000" b="1" i="1" kern="1200" dirty="0">
                <a:solidFill>
                  <a:schemeClr val="accent5"/>
                </a:solidFill>
                <a:latin typeface="+mn-lt"/>
                <a:ea typeface="+mn-ea"/>
                <a:cs typeface="+mn-cs"/>
              </a:rPr>
              <a:t>“</a:t>
            </a:r>
          </a:p>
        </p:txBody>
      </p:sp>
      <p:cxnSp>
        <p:nvCxnSpPr>
          <p:cNvPr id="11" name="Straight Connector 10"/>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
        <p:nvSpPr>
          <p:cNvPr id="13" name="Text Placeholder 6"/>
          <p:cNvSpPr txBox="1">
            <a:spLocks/>
          </p:cNvSpPr>
          <p:nvPr userDrawn="1"/>
        </p:nvSpPr>
        <p:spPr bwMode="gray">
          <a:xfrm>
            <a:off x="0" y="-181976"/>
            <a:ext cx="3160295" cy="1929436"/>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0" i="1" dirty="0">
                <a:solidFill>
                  <a:schemeClr val="accent5"/>
                </a:solidFill>
              </a:rPr>
              <a:t>“</a:t>
            </a:r>
            <a:endParaRPr lang="en-US" sz="30000" dirty="0">
              <a:solidFill>
                <a:schemeClr val="accent5"/>
              </a:solidFill>
            </a:endParaRPr>
          </a:p>
        </p:txBody>
      </p:sp>
      <p:sp>
        <p:nvSpPr>
          <p:cNvPr id="14" name="Text Placeholder 6"/>
          <p:cNvSpPr txBox="1">
            <a:spLocks/>
          </p:cNvSpPr>
          <p:nvPr userDrawn="1"/>
        </p:nvSpPr>
        <p:spPr bwMode="gray">
          <a:xfrm flipH="1" flipV="1">
            <a:off x="9457159" y="4398869"/>
            <a:ext cx="2734841" cy="2273823"/>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defTabSz="914400" rtl="0" eaLnBrk="1" latinLnBrk="0" hangingPunct="1">
              <a:lnSpc>
                <a:spcPct val="90000"/>
              </a:lnSpc>
              <a:spcBef>
                <a:spcPts val="1200"/>
              </a:spcBef>
              <a:spcAft>
                <a:spcPts val="0"/>
              </a:spcAft>
              <a:buFont typeface="Arial" panose="020B0604020202020204" pitchFamily="34" charset="0"/>
              <a:buNone/>
            </a:pPr>
            <a:r>
              <a:rPr lang="en-US" sz="30000" b="1" i="1" kern="1200" dirty="0">
                <a:solidFill>
                  <a:schemeClr val="accent5"/>
                </a:solidFill>
                <a:latin typeface="+mn-lt"/>
                <a:ea typeface="+mn-ea"/>
                <a:cs typeface="+mn-cs"/>
              </a:rPr>
              <a:t>“</a:t>
            </a:r>
          </a:p>
        </p:txBody>
      </p:sp>
      <p:cxnSp>
        <p:nvCxnSpPr>
          <p:cNvPr id="15" name="Straight Connector 14"/>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9573847"/>
      </p:ext>
    </p:extLst>
  </p:cSld>
  <p:clrMapOvr>
    <a:masterClrMapping/>
  </p:clrMapOvr>
  <p:extLst>
    <p:ext uri="{DCECCB84-F9BA-43D5-87BE-67443E8EF086}">
      <p15:sldGuideLst xmlns:p15="http://schemas.microsoft.com/office/powerpoint/2012/main">
        <p15:guide id="1" orient="horz" pos="2088">
          <p15:clr>
            <a:srgbClr val="FBAE40"/>
          </p15:clr>
        </p15:guide>
        <p15:guide id="2" pos="672">
          <p15:clr>
            <a:srgbClr val="FBAE40"/>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p:cSld name="1_Quote grey">
    <p:bg>
      <p:bgPr>
        <a:solidFill>
          <a:schemeClr val="tx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dirty="0"/>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dirty="0"/>
          </a:p>
        </p:txBody>
      </p:sp>
      <p:sp>
        <p:nvSpPr>
          <p:cNvPr id="5" name="Text Placeholder 6"/>
          <p:cNvSpPr txBox="1">
            <a:spLocks/>
          </p:cNvSpPr>
          <p:nvPr/>
        </p:nvSpPr>
        <p:spPr bwMode="gray">
          <a:xfrm>
            <a:off x="0" y="-181976"/>
            <a:ext cx="3160295" cy="1929436"/>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0" i="1" dirty="0">
                <a:solidFill>
                  <a:schemeClr val="accent5"/>
                </a:solidFill>
              </a:rPr>
              <a:t>“</a:t>
            </a:r>
            <a:endParaRPr lang="en-US" sz="30000" dirty="0">
              <a:solidFill>
                <a:schemeClr val="accent5"/>
              </a:solidFill>
            </a:endParaRPr>
          </a:p>
        </p:txBody>
      </p:sp>
      <p:sp>
        <p:nvSpPr>
          <p:cNvPr id="6" name="Text Placeholder 6"/>
          <p:cNvSpPr txBox="1">
            <a:spLocks/>
          </p:cNvSpPr>
          <p:nvPr/>
        </p:nvSpPr>
        <p:spPr bwMode="gray">
          <a:xfrm flipH="1" flipV="1">
            <a:off x="9457159" y="4398869"/>
            <a:ext cx="2734841" cy="2273823"/>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defTabSz="914400" rtl="0" eaLnBrk="1" latinLnBrk="0" hangingPunct="1">
              <a:lnSpc>
                <a:spcPct val="90000"/>
              </a:lnSpc>
              <a:spcBef>
                <a:spcPts val="1200"/>
              </a:spcBef>
              <a:spcAft>
                <a:spcPts val="0"/>
              </a:spcAft>
              <a:buFont typeface="Arial" panose="020B0604020202020204" pitchFamily="34" charset="0"/>
              <a:buNone/>
            </a:pPr>
            <a:r>
              <a:rPr lang="en-US" sz="30000" b="1" i="1" kern="1200" dirty="0">
                <a:solidFill>
                  <a:schemeClr val="accent5"/>
                </a:solidFill>
                <a:latin typeface="+mn-lt"/>
                <a:ea typeface="+mn-ea"/>
                <a:cs typeface="+mn-cs"/>
              </a:rPr>
              <a:t>“</a:t>
            </a:r>
          </a:p>
        </p:txBody>
      </p:sp>
      <p:sp>
        <p:nvSpPr>
          <p:cNvPr id="7" name="Text Placeholder 6"/>
          <p:cNvSpPr>
            <a:spLocks noGrp="1"/>
          </p:cNvSpPr>
          <p:nvPr>
            <p:ph type="body" sz="quarter" idx="13"/>
          </p:nvPr>
        </p:nvSpPr>
        <p:spPr>
          <a:xfrm>
            <a:off x="1074518" y="5160876"/>
            <a:ext cx="3877056" cy="374904"/>
          </a:xfrm>
        </p:spPr>
        <p:txBody>
          <a:bodyPr/>
          <a:lstStyle>
            <a:lvl1pPr marL="0" indent="0">
              <a:buFontTx/>
              <a:buNone/>
              <a:defRPr>
                <a:solidFill>
                  <a:schemeClr val="tx2"/>
                </a:solidFill>
              </a:defRPr>
            </a:lvl1pPr>
          </a:lstStyle>
          <a:p>
            <a:pPr lvl="0"/>
            <a:r>
              <a:rPr lang="en-US"/>
              <a:t>Edit Master text styles</a:t>
            </a:r>
          </a:p>
        </p:txBody>
      </p:sp>
      <p:sp>
        <p:nvSpPr>
          <p:cNvPr id="12" name="Title 1"/>
          <p:cNvSpPr>
            <a:spLocks noGrp="1"/>
          </p:cNvSpPr>
          <p:nvPr>
            <p:ph type="ctrTitle"/>
          </p:nvPr>
        </p:nvSpPr>
        <p:spPr>
          <a:xfrm>
            <a:off x="1074518" y="2434808"/>
            <a:ext cx="9841203" cy="553998"/>
          </a:xfrm>
        </p:spPr>
        <p:txBody>
          <a:bodyPr wrap="square" anchor="t" anchorCtr="0">
            <a:spAutoFit/>
          </a:bodyPr>
          <a:lstStyle>
            <a:lvl1pPr>
              <a:lnSpc>
                <a:spcPct val="100000"/>
              </a:lnSpc>
              <a:defRPr sz="3600" b="1" i="1">
                <a:solidFill>
                  <a:schemeClr val="tx2"/>
                </a:solidFill>
                <a:latin typeface="+mn-lt"/>
              </a:defRPr>
            </a:lvl1pPr>
          </a:lstStyle>
          <a:p>
            <a:r>
              <a:rPr lang="en-US"/>
              <a:t>Click to edit Master title style</a:t>
            </a:r>
            <a:endParaRPr lang="en-US" dirty="0"/>
          </a:p>
        </p:txBody>
      </p:sp>
      <p:cxnSp>
        <p:nvCxnSpPr>
          <p:cNvPr id="8" name="Straight Connector 7"/>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
        <p:nvSpPr>
          <p:cNvPr id="9" name="Text Placeholder 6"/>
          <p:cNvSpPr txBox="1">
            <a:spLocks/>
          </p:cNvSpPr>
          <p:nvPr/>
        </p:nvSpPr>
        <p:spPr bwMode="gray">
          <a:xfrm>
            <a:off x="0" y="-181976"/>
            <a:ext cx="3160295" cy="1929436"/>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0" i="1" dirty="0">
                <a:solidFill>
                  <a:schemeClr val="accent5"/>
                </a:solidFill>
              </a:rPr>
              <a:t>“</a:t>
            </a:r>
            <a:endParaRPr lang="en-US" sz="30000" dirty="0">
              <a:solidFill>
                <a:schemeClr val="accent5"/>
              </a:solidFill>
            </a:endParaRPr>
          </a:p>
        </p:txBody>
      </p:sp>
      <p:sp>
        <p:nvSpPr>
          <p:cNvPr id="10" name="Text Placeholder 6"/>
          <p:cNvSpPr txBox="1">
            <a:spLocks/>
          </p:cNvSpPr>
          <p:nvPr/>
        </p:nvSpPr>
        <p:spPr bwMode="gray">
          <a:xfrm flipH="1" flipV="1">
            <a:off x="9457159" y="4398869"/>
            <a:ext cx="2734841" cy="2273823"/>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defTabSz="914400" rtl="0" eaLnBrk="1" latinLnBrk="0" hangingPunct="1">
              <a:lnSpc>
                <a:spcPct val="90000"/>
              </a:lnSpc>
              <a:spcBef>
                <a:spcPts val="1200"/>
              </a:spcBef>
              <a:spcAft>
                <a:spcPts val="0"/>
              </a:spcAft>
              <a:buFont typeface="Arial" panose="020B0604020202020204" pitchFamily="34" charset="0"/>
              <a:buNone/>
            </a:pPr>
            <a:r>
              <a:rPr lang="en-US" sz="30000" b="1" i="1" kern="1200" dirty="0">
                <a:solidFill>
                  <a:schemeClr val="accent5"/>
                </a:solidFill>
                <a:latin typeface="+mn-lt"/>
                <a:ea typeface="+mn-ea"/>
                <a:cs typeface="+mn-cs"/>
              </a:rPr>
              <a:t>“</a:t>
            </a:r>
          </a:p>
        </p:txBody>
      </p:sp>
      <p:cxnSp>
        <p:nvCxnSpPr>
          <p:cNvPr id="11" name="Straight Connector 10"/>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
        <p:nvSpPr>
          <p:cNvPr id="13" name="Text Placeholder 6"/>
          <p:cNvSpPr txBox="1">
            <a:spLocks/>
          </p:cNvSpPr>
          <p:nvPr userDrawn="1"/>
        </p:nvSpPr>
        <p:spPr bwMode="gray">
          <a:xfrm>
            <a:off x="0" y="-181976"/>
            <a:ext cx="3160295" cy="1929436"/>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0" i="1" dirty="0">
                <a:solidFill>
                  <a:schemeClr val="tx2">
                    <a:lumMod val="50000"/>
                  </a:schemeClr>
                </a:solidFill>
              </a:rPr>
              <a:t>“</a:t>
            </a:r>
            <a:endParaRPr lang="en-US" sz="30000" dirty="0">
              <a:solidFill>
                <a:schemeClr val="tx2">
                  <a:lumMod val="50000"/>
                </a:schemeClr>
              </a:solidFill>
            </a:endParaRPr>
          </a:p>
        </p:txBody>
      </p:sp>
      <p:sp>
        <p:nvSpPr>
          <p:cNvPr id="14" name="Text Placeholder 6"/>
          <p:cNvSpPr txBox="1">
            <a:spLocks/>
          </p:cNvSpPr>
          <p:nvPr userDrawn="1"/>
        </p:nvSpPr>
        <p:spPr bwMode="gray">
          <a:xfrm flipH="1" flipV="1">
            <a:off x="9457159" y="4398869"/>
            <a:ext cx="2734841" cy="2273823"/>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defTabSz="914400" rtl="0" eaLnBrk="1" latinLnBrk="0" hangingPunct="1">
              <a:lnSpc>
                <a:spcPct val="90000"/>
              </a:lnSpc>
              <a:spcBef>
                <a:spcPts val="1200"/>
              </a:spcBef>
              <a:spcAft>
                <a:spcPts val="0"/>
              </a:spcAft>
              <a:buFont typeface="Arial" panose="020B0604020202020204" pitchFamily="34" charset="0"/>
              <a:buNone/>
            </a:pPr>
            <a:r>
              <a:rPr lang="en-US" sz="30000" b="1" i="1" kern="1200" dirty="0">
                <a:solidFill>
                  <a:schemeClr val="tx2">
                    <a:lumMod val="50000"/>
                  </a:schemeClr>
                </a:solidFill>
                <a:latin typeface="+mn-lt"/>
                <a:ea typeface="+mn-ea"/>
                <a:cs typeface="+mn-cs"/>
              </a:rPr>
              <a:t>“</a:t>
            </a:r>
          </a:p>
        </p:txBody>
      </p:sp>
      <p:cxnSp>
        <p:nvCxnSpPr>
          <p:cNvPr id="15" name="Straight Connector 14"/>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3877825"/>
      </p:ext>
    </p:extLst>
  </p:cSld>
  <p:clrMapOvr>
    <a:masterClrMapping/>
  </p:clrMapOvr>
  <p:extLst>
    <p:ext uri="{DCECCB84-F9BA-43D5-87BE-67443E8EF086}">
      <p15:sldGuideLst xmlns:p15="http://schemas.microsoft.com/office/powerpoint/2012/main">
        <p15:guide id="1" orient="horz" pos="2088">
          <p15:clr>
            <a:srgbClr val="FBAE40"/>
          </p15:clr>
        </p15:guide>
        <p15:guide id="2" pos="672">
          <p15:clr>
            <a:srgbClr val="FBAE40"/>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p:cSld name="Metrics Black">
    <p:bg>
      <p:bgPr>
        <a:solidFill>
          <a:schemeClr val="bg1"/>
        </a:solidFill>
        <a:effectLst/>
      </p:bgPr>
    </p:bg>
    <p:spTree>
      <p:nvGrpSpPr>
        <p:cNvPr id="1" name=""/>
        <p:cNvGrpSpPr/>
        <p:nvPr/>
      </p:nvGrpSpPr>
      <p:grpSpPr>
        <a:xfrm>
          <a:off x="0" y="0"/>
          <a:ext cx="0" cy="0"/>
          <a:chOff x="0" y="0"/>
          <a:chExt cx="0" cy="0"/>
        </a:xfrm>
      </p:grpSpPr>
      <p:cxnSp>
        <p:nvCxnSpPr>
          <p:cNvPr id="10" name="Straight Connector 9"/>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2"/>
          </p:nvPr>
        </p:nvSpPr>
        <p:spPr>
          <a:xfrm>
            <a:off x="6196555" y="3466709"/>
            <a:ext cx="5308600" cy="2743200"/>
          </a:xfrm>
        </p:spPr>
        <p:txBody>
          <a:bodyPr/>
          <a:lstStyle>
            <a:lvl1pPr marL="0" indent="0">
              <a:spcAft>
                <a:spcPts val="0"/>
              </a:spcAft>
              <a:buFontTx/>
              <a:buNone/>
              <a:defRPr sz="2800" b="1">
                <a:solidFill>
                  <a:schemeClr val="tx2"/>
                </a:solidFill>
                <a:latin typeface="+mn-lt"/>
              </a:defRPr>
            </a:lvl1pPr>
            <a:lvl2pPr marL="0" indent="0">
              <a:spcBef>
                <a:spcPts val="0"/>
              </a:spcBef>
              <a:spcAft>
                <a:spcPts val="1200"/>
              </a:spcAft>
              <a:buNone/>
              <a:defRPr>
                <a:solidFill>
                  <a:schemeClr val="bg1"/>
                </a:solidFill>
              </a:defRPr>
            </a:lvl2pPr>
            <a:lvl3pPr marL="511175" indent="-395288">
              <a:defRPr sz="2400">
                <a:solidFill>
                  <a:schemeClr val="bg1"/>
                </a:solidFill>
              </a:defRPr>
            </a:lvl3pPr>
          </a:lstStyle>
          <a:p>
            <a:pPr lvl="0"/>
            <a:r>
              <a:rPr lang="en-US"/>
              <a:t>Edit Master text styles</a:t>
            </a:r>
          </a:p>
        </p:txBody>
      </p:sp>
      <p:sp>
        <p:nvSpPr>
          <p:cNvPr id="12" name="Title 1"/>
          <p:cNvSpPr>
            <a:spLocks noGrp="1"/>
          </p:cNvSpPr>
          <p:nvPr>
            <p:ph type="ctrTitle"/>
          </p:nvPr>
        </p:nvSpPr>
        <p:spPr>
          <a:xfrm>
            <a:off x="466058" y="471832"/>
            <a:ext cx="11118460" cy="2382191"/>
          </a:xfrm>
        </p:spPr>
        <p:txBody>
          <a:bodyPr wrap="square" anchor="b" anchorCtr="0">
            <a:spAutoFit/>
          </a:bodyPr>
          <a:lstStyle>
            <a:lvl1pPr>
              <a:defRPr sz="17200">
                <a:solidFill>
                  <a:schemeClr val="tx2"/>
                </a:solidFill>
                <a:latin typeface="+mj-lt"/>
              </a:defRPr>
            </a:lvl1pPr>
          </a:lstStyle>
          <a:p>
            <a:r>
              <a:rPr lang="en-US"/>
              <a:t>Click to edit Master title style</a:t>
            </a:r>
            <a:endParaRPr lang="en-US" dirty="0"/>
          </a:p>
        </p:txBody>
      </p:sp>
      <p:sp>
        <p:nvSpPr>
          <p:cNvPr id="9" name="Footer Placeholder 4"/>
          <p:cNvSpPr>
            <a:spLocks noGrp="1"/>
          </p:cNvSpPr>
          <p:nvPr>
            <p:ph type="ftr" sz="quarter" idx="3"/>
          </p:nvPr>
        </p:nvSpPr>
        <p:spPr>
          <a:xfrm>
            <a:off x="445988" y="6680386"/>
            <a:ext cx="9144000" cy="123111"/>
          </a:xfrm>
          <a:prstGeom prst="rect">
            <a:avLst/>
          </a:prstGeom>
        </p:spPr>
        <p:txBody>
          <a:bodyPr vert="horz" lIns="0" tIns="0" rIns="0" bIns="0" rtlCol="0" anchor="b" anchorCtr="0">
            <a:spAutoFit/>
          </a:bodyPr>
          <a:lstStyle>
            <a:lvl1pPr algn="l">
              <a:defRPr sz="800">
                <a:solidFill>
                  <a:schemeClr val="tx2"/>
                </a:solidFill>
              </a:defRPr>
            </a:lvl1pPr>
          </a:lstStyle>
          <a:p>
            <a:r>
              <a:rPr lang="en-US" dirty="0"/>
              <a:t>2020 Seyfarth Shaw LLP. All rights reserved. Private and Confidential</a:t>
            </a:r>
          </a:p>
        </p:txBody>
      </p:sp>
      <p:cxnSp>
        <p:nvCxnSpPr>
          <p:cNvPr id="15" name="Straight Connector 1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4"/>
          </p:nvPr>
        </p:nvSpPr>
        <p:spPr>
          <a:xfrm>
            <a:off x="11499851" y="6680386"/>
            <a:ext cx="253255" cy="123111"/>
          </a:xfrm>
          <a:prstGeom prst="rect">
            <a:avLst/>
          </a:prstGeom>
        </p:spPr>
        <p:txBody>
          <a:bodyPr vert="horz" wrap="square" lIns="0" tIns="0" rIns="0" bIns="0" rtlCol="0" anchor="ctr">
            <a:spAutoFit/>
          </a:bodyPr>
          <a:lstStyle>
            <a:lvl1pPr algn="r">
              <a:defRPr sz="800">
                <a:solidFill>
                  <a:schemeClr val="tx2"/>
                </a:solidFill>
              </a:defRPr>
            </a:lvl1pPr>
          </a:lstStyle>
          <a:p>
            <a:fld id="{8F61AF13-11BC-4357-89F3-660C939FF256}" type="slidenum">
              <a:rPr lang="en-US" smtClean="0"/>
              <a:pPr/>
              <a:t>‹#›</a:t>
            </a:fld>
            <a:endParaRPr lang="en-US" dirty="0"/>
          </a:p>
        </p:txBody>
      </p:sp>
      <p:cxnSp>
        <p:nvCxnSpPr>
          <p:cNvPr id="11" name="Straight Connector 10"/>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464781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p:cSld name="Metrics Gray">
    <p:bg>
      <p:bgPr>
        <a:solidFill>
          <a:schemeClr val="tx1"/>
        </a:solidFill>
        <a:effectLst/>
      </p:bgPr>
    </p:bg>
    <p:spTree>
      <p:nvGrpSpPr>
        <p:cNvPr id="1" name=""/>
        <p:cNvGrpSpPr/>
        <p:nvPr/>
      </p:nvGrpSpPr>
      <p:grpSpPr>
        <a:xfrm>
          <a:off x="0" y="0"/>
          <a:ext cx="0" cy="0"/>
          <a:chOff x="0" y="0"/>
          <a:chExt cx="0" cy="0"/>
        </a:xfrm>
      </p:grpSpPr>
      <p:cxnSp>
        <p:nvCxnSpPr>
          <p:cNvPr id="10" name="Straight Connector 9"/>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2"/>
          </p:nvPr>
        </p:nvSpPr>
        <p:spPr>
          <a:xfrm>
            <a:off x="6196555" y="3466709"/>
            <a:ext cx="5308600" cy="2743200"/>
          </a:xfrm>
        </p:spPr>
        <p:txBody>
          <a:bodyPr/>
          <a:lstStyle>
            <a:lvl1pPr marL="0" indent="0">
              <a:spcAft>
                <a:spcPts val="0"/>
              </a:spcAft>
              <a:buFontTx/>
              <a:buNone/>
              <a:defRPr sz="2800" b="1">
                <a:solidFill>
                  <a:schemeClr val="tx2"/>
                </a:solidFill>
                <a:latin typeface="+mn-lt"/>
              </a:defRPr>
            </a:lvl1pPr>
            <a:lvl2pPr marL="0" indent="0">
              <a:spcBef>
                <a:spcPts val="0"/>
              </a:spcBef>
              <a:spcAft>
                <a:spcPts val="1200"/>
              </a:spcAft>
              <a:buNone/>
              <a:defRPr>
                <a:solidFill>
                  <a:schemeClr val="bg1"/>
                </a:solidFill>
              </a:defRPr>
            </a:lvl2pPr>
            <a:lvl3pPr marL="511175" indent="-395288">
              <a:defRPr sz="2400">
                <a:solidFill>
                  <a:schemeClr val="bg1"/>
                </a:solidFill>
              </a:defRPr>
            </a:lvl3pPr>
          </a:lstStyle>
          <a:p>
            <a:pPr lvl="0"/>
            <a:r>
              <a:rPr lang="en-US"/>
              <a:t>Edit Master text styles</a:t>
            </a:r>
          </a:p>
        </p:txBody>
      </p:sp>
      <p:sp>
        <p:nvSpPr>
          <p:cNvPr id="12" name="Title 1"/>
          <p:cNvSpPr>
            <a:spLocks noGrp="1"/>
          </p:cNvSpPr>
          <p:nvPr>
            <p:ph type="ctrTitle"/>
          </p:nvPr>
        </p:nvSpPr>
        <p:spPr>
          <a:xfrm>
            <a:off x="466058" y="471832"/>
            <a:ext cx="11118460" cy="2382191"/>
          </a:xfrm>
        </p:spPr>
        <p:txBody>
          <a:bodyPr wrap="square" anchor="b" anchorCtr="0">
            <a:spAutoFit/>
          </a:bodyPr>
          <a:lstStyle>
            <a:lvl1pPr>
              <a:defRPr sz="17200">
                <a:solidFill>
                  <a:schemeClr val="tx2"/>
                </a:solidFill>
                <a:latin typeface="+mj-lt"/>
              </a:defRPr>
            </a:lvl1pPr>
          </a:lstStyle>
          <a:p>
            <a:r>
              <a:rPr lang="en-US"/>
              <a:t>Click to edit Master title style</a:t>
            </a:r>
            <a:endParaRPr lang="en-US" dirty="0"/>
          </a:p>
        </p:txBody>
      </p:sp>
      <p:sp>
        <p:nvSpPr>
          <p:cNvPr id="9" name="Footer Placeholder 4"/>
          <p:cNvSpPr>
            <a:spLocks noGrp="1"/>
          </p:cNvSpPr>
          <p:nvPr>
            <p:ph type="ftr" sz="quarter" idx="3"/>
          </p:nvPr>
        </p:nvSpPr>
        <p:spPr>
          <a:xfrm>
            <a:off x="445988" y="6680386"/>
            <a:ext cx="9144000" cy="123111"/>
          </a:xfrm>
          <a:prstGeom prst="rect">
            <a:avLst/>
          </a:prstGeom>
        </p:spPr>
        <p:txBody>
          <a:bodyPr vert="horz" lIns="0" tIns="0" rIns="0" bIns="0" rtlCol="0" anchor="b" anchorCtr="0">
            <a:spAutoFit/>
          </a:bodyPr>
          <a:lstStyle>
            <a:lvl1pPr algn="l">
              <a:defRPr sz="800">
                <a:solidFill>
                  <a:schemeClr val="tx2"/>
                </a:solidFill>
              </a:defRPr>
            </a:lvl1pPr>
          </a:lstStyle>
          <a:p>
            <a:r>
              <a:rPr lang="en-US" dirty="0"/>
              <a:t>2020 Seyfarth Shaw LLP. All rights reserved. Private and Confidential</a:t>
            </a:r>
          </a:p>
        </p:txBody>
      </p:sp>
      <p:cxnSp>
        <p:nvCxnSpPr>
          <p:cNvPr id="15" name="Straight Connector 1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4"/>
          </p:nvPr>
        </p:nvSpPr>
        <p:spPr>
          <a:xfrm>
            <a:off x="11499851" y="6680386"/>
            <a:ext cx="253255" cy="123111"/>
          </a:xfrm>
          <a:prstGeom prst="rect">
            <a:avLst/>
          </a:prstGeom>
        </p:spPr>
        <p:txBody>
          <a:bodyPr vert="horz" wrap="square" lIns="0" tIns="0" rIns="0" bIns="0" rtlCol="0" anchor="ctr">
            <a:spAutoFit/>
          </a:bodyPr>
          <a:lstStyle>
            <a:lvl1pPr algn="r">
              <a:defRPr sz="800">
                <a:solidFill>
                  <a:schemeClr val="tx2"/>
                </a:solidFill>
              </a:defRPr>
            </a:lvl1pPr>
          </a:lstStyle>
          <a:p>
            <a:fld id="{8F61AF13-11BC-4357-89F3-660C939FF256}" type="slidenum">
              <a:rPr lang="en-US" smtClean="0"/>
              <a:pPr/>
              <a:t>‹#›</a:t>
            </a:fld>
            <a:endParaRPr lang="en-US" dirty="0"/>
          </a:p>
        </p:txBody>
      </p:sp>
      <p:cxnSp>
        <p:nvCxnSpPr>
          <p:cNvPr id="11" name="Straight Connector 10"/>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304717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p:cSld name="Metrics Orange">
    <p:bg>
      <p:bgPr>
        <a:solidFill>
          <a:schemeClr val="accent1"/>
        </a:solidFill>
        <a:effectLst/>
      </p:bgPr>
    </p:bg>
    <p:spTree>
      <p:nvGrpSpPr>
        <p:cNvPr id="1" name=""/>
        <p:cNvGrpSpPr/>
        <p:nvPr/>
      </p:nvGrpSpPr>
      <p:grpSpPr>
        <a:xfrm>
          <a:off x="0" y="0"/>
          <a:ext cx="0" cy="0"/>
          <a:chOff x="0" y="0"/>
          <a:chExt cx="0" cy="0"/>
        </a:xfrm>
      </p:grpSpPr>
      <p:cxnSp>
        <p:nvCxnSpPr>
          <p:cNvPr id="10" name="Straight Connector 9"/>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2"/>
          </p:nvPr>
        </p:nvSpPr>
        <p:spPr>
          <a:xfrm>
            <a:off x="6196555" y="3466709"/>
            <a:ext cx="5308600" cy="2743200"/>
          </a:xfrm>
        </p:spPr>
        <p:txBody>
          <a:bodyPr/>
          <a:lstStyle>
            <a:lvl1pPr marL="0" indent="0">
              <a:spcAft>
                <a:spcPts val="0"/>
              </a:spcAft>
              <a:buFontTx/>
              <a:buNone/>
              <a:defRPr sz="2800" b="1">
                <a:solidFill>
                  <a:schemeClr val="tx2"/>
                </a:solidFill>
                <a:latin typeface="+mn-lt"/>
              </a:defRPr>
            </a:lvl1pPr>
            <a:lvl2pPr marL="0" indent="0">
              <a:spcBef>
                <a:spcPts val="0"/>
              </a:spcBef>
              <a:spcAft>
                <a:spcPts val="1200"/>
              </a:spcAft>
              <a:buNone/>
              <a:defRPr>
                <a:solidFill>
                  <a:schemeClr val="bg1"/>
                </a:solidFill>
              </a:defRPr>
            </a:lvl2pPr>
            <a:lvl3pPr marL="511175" indent="-395288">
              <a:defRPr sz="2400">
                <a:solidFill>
                  <a:schemeClr val="bg1"/>
                </a:solidFill>
              </a:defRPr>
            </a:lvl3pPr>
          </a:lstStyle>
          <a:p>
            <a:pPr lvl="0"/>
            <a:r>
              <a:rPr lang="en-US"/>
              <a:t>Edit Master text styles</a:t>
            </a:r>
          </a:p>
        </p:txBody>
      </p:sp>
      <p:sp>
        <p:nvSpPr>
          <p:cNvPr id="12" name="Title 1"/>
          <p:cNvSpPr>
            <a:spLocks noGrp="1"/>
          </p:cNvSpPr>
          <p:nvPr>
            <p:ph type="ctrTitle"/>
          </p:nvPr>
        </p:nvSpPr>
        <p:spPr>
          <a:xfrm>
            <a:off x="466058" y="471832"/>
            <a:ext cx="11118460" cy="2382191"/>
          </a:xfrm>
        </p:spPr>
        <p:txBody>
          <a:bodyPr wrap="square" anchor="b" anchorCtr="0">
            <a:spAutoFit/>
          </a:bodyPr>
          <a:lstStyle>
            <a:lvl1pPr>
              <a:defRPr sz="17200">
                <a:solidFill>
                  <a:schemeClr val="tx2"/>
                </a:solidFill>
                <a:latin typeface="+mj-lt"/>
              </a:defRPr>
            </a:lvl1pPr>
          </a:lstStyle>
          <a:p>
            <a:r>
              <a:rPr lang="en-US"/>
              <a:t>Click to edit Master title style</a:t>
            </a:r>
            <a:endParaRPr lang="en-US" dirty="0"/>
          </a:p>
        </p:txBody>
      </p:sp>
      <p:sp>
        <p:nvSpPr>
          <p:cNvPr id="9" name="Footer Placeholder 4"/>
          <p:cNvSpPr>
            <a:spLocks noGrp="1"/>
          </p:cNvSpPr>
          <p:nvPr>
            <p:ph type="ftr" sz="quarter" idx="3"/>
          </p:nvPr>
        </p:nvSpPr>
        <p:spPr>
          <a:xfrm>
            <a:off x="445988" y="6680386"/>
            <a:ext cx="9144000" cy="123111"/>
          </a:xfrm>
          <a:prstGeom prst="rect">
            <a:avLst/>
          </a:prstGeom>
        </p:spPr>
        <p:txBody>
          <a:bodyPr vert="horz" lIns="0" tIns="0" rIns="0" bIns="0" rtlCol="0" anchor="b" anchorCtr="0">
            <a:spAutoFit/>
          </a:bodyPr>
          <a:lstStyle>
            <a:lvl1pPr algn="l">
              <a:defRPr sz="800">
                <a:solidFill>
                  <a:schemeClr val="tx2"/>
                </a:solidFill>
              </a:defRPr>
            </a:lvl1pPr>
          </a:lstStyle>
          <a:p>
            <a:r>
              <a:rPr lang="en-US" dirty="0"/>
              <a:t>2020 Seyfarth Shaw LLP. All rights reserved. Private and Confidential</a:t>
            </a:r>
          </a:p>
        </p:txBody>
      </p:sp>
      <p:cxnSp>
        <p:nvCxnSpPr>
          <p:cNvPr id="15" name="Straight Connector 1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4"/>
          </p:nvPr>
        </p:nvSpPr>
        <p:spPr>
          <a:xfrm>
            <a:off x="11499851" y="6680386"/>
            <a:ext cx="253255" cy="123111"/>
          </a:xfrm>
          <a:prstGeom prst="rect">
            <a:avLst/>
          </a:prstGeom>
        </p:spPr>
        <p:txBody>
          <a:bodyPr vert="horz" wrap="square" lIns="0" tIns="0" rIns="0" bIns="0" rtlCol="0" anchor="ctr">
            <a:spAutoFit/>
          </a:bodyPr>
          <a:lstStyle>
            <a:lvl1pPr algn="r">
              <a:defRPr sz="800">
                <a:solidFill>
                  <a:schemeClr val="tx2"/>
                </a:solidFill>
              </a:defRPr>
            </a:lvl1pPr>
          </a:lstStyle>
          <a:p>
            <a:fld id="{8F61AF13-11BC-4357-89F3-660C939FF256}" type="slidenum">
              <a:rPr lang="en-US" smtClean="0"/>
              <a:pPr/>
              <a:t>‹#›</a:t>
            </a:fld>
            <a:endParaRPr lang="en-US" dirty="0"/>
          </a:p>
        </p:txBody>
      </p:sp>
      <p:cxnSp>
        <p:nvCxnSpPr>
          <p:cNvPr id="11" name="Straight Connector 10"/>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781487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p:cSld name="Metrics DaRK Orange">
    <p:bg>
      <p:bgPr>
        <a:solidFill>
          <a:schemeClr val="accent2"/>
        </a:solidFill>
        <a:effectLst/>
      </p:bgPr>
    </p:bg>
    <p:spTree>
      <p:nvGrpSpPr>
        <p:cNvPr id="1" name=""/>
        <p:cNvGrpSpPr/>
        <p:nvPr/>
      </p:nvGrpSpPr>
      <p:grpSpPr>
        <a:xfrm>
          <a:off x="0" y="0"/>
          <a:ext cx="0" cy="0"/>
          <a:chOff x="0" y="0"/>
          <a:chExt cx="0" cy="0"/>
        </a:xfrm>
      </p:grpSpPr>
      <p:cxnSp>
        <p:nvCxnSpPr>
          <p:cNvPr id="10" name="Straight Connector 9"/>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2"/>
          </p:nvPr>
        </p:nvSpPr>
        <p:spPr>
          <a:xfrm>
            <a:off x="6196555" y="3466709"/>
            <a:ext cx="5308600" cy="2743200"/>
          </a:xfrm>
        </p:spPr>
        <p:txBody>
          <a:bodyPr/>
          <a:lstStyle>
            <a:lvl1pPr marL="0" indent="0">
              <a:spcAft>
                <a:spcPts val="0"/>
              </a:spcAft>
              <a:buFontTx/>
              <a:buNone/>
              <a:defRPr sz="2800" b="1">
                <a:solidFill>
                  <a:schemeClr val="tx2"/>
                </a:solidFill>
                <a:latin typeface="+mn-lt"/>
              </a:defRPr>
            </a:lvl1pPr>
            <a:lvl2pPr marL="0" indent="0">
              <a:spcBef>
                <a:spcPts val="0"/>
              </a:spcBef>
              <a:spcAft>
                <a:spcPts val="1200"/>
              </a:spcAft>
              <a:buNone/>
              <a:defRPr>
                <a:solidFill>
                  <a:schemeClr val="bg1"/>
                </a:solidFill>
              </a:defRPr>
            </a:lvl2pPr>
            <a:lvl3pPr marL="511175" indent="-395288">
              <a:defRPr sz="2400">
                <a:solidFill>
                  <a:schemeClr val="bg1"/>
                </a:solidFill>
              </a:defRPr>
            </a:lvl3pPr>
          </a:lstStyle>
          <a:p>
            <a:pPr lvl="0"/>
            <a:r>
              <a:rPr lang="en-US"/>
              <a:t>Edit Master text styles</a:t>
            </a:r>
          </a:p>
        </p:txBody>
      </p:sp>
      <p:sp>
        <p:nvSpPr>
          <p:cNvPr id="12" name="Title 1"/>
          <p:cNvSpPr>
            <a:spLocks noGrp="1"/>
          </p:cNvSpPr>
          <p:nvPr>
            <p:ph type="ctrTitle"/>
          </p:nvPr>
        </p:nvSpPr>
        <p:spPr>
          <a:xfrm>
            <a:off x="466058" y="471832"/>
            <a:ext cx="11118460" cy="2382191"/>
          </a:xfrm>
        </p:spPr>
        <p:txBody>
          <a:bodyPr wrap="square" anchor="b" anchorCtr="0">
            <a:spAutoFit/>
          </a:bodyPr>
          <a:lstStyle>
            <a:lvl1pPr>
              <a:defRPr sz="17200">
                <a:solidFill>
                  <a:schemeClr val="tx2"/>
                </a:solidFill>
                <a:latin typeface="+mj-lt"/>
              </a:defRPr>
            </a:lvl1pPr>
          </a:lstStyle>
          <a:p>
            <a:r>
              <a:rPr lang="en-US"/>
              <a:t>Click to edit Master title style</a:t>
            </a:r>
            <a:endParaRPr lang="en-US" dirty="0"/>
          </a:p>
        </p:txBody>
      </p:sp>
      <p:sp>
        <p:nvSpPr>
          <p:cNvPr id="9" name="Footer Placeholder 4"/>
          <p:cNvSpPr>
            <a:spLocks noGrp="1"/>
          </p:cNvSpPr>
          <p:nvPr>
            <p:ph type="ftr" sz="quarter" idx="3"/>
          </p:nvPr>
        </p:nvSpPr>
        <p:spPr>
          <a:xfrm>
            <a:off x="445988" y="6680386"/>
            <a:ext cx="9144000" cy="123111"/>
          </a:xfrm>
          <a:prstGeom prst="rect">
            <a:avLst/>
          </a:prstGeom>
        </p:spPr>
        <p:txBody>
          <a:bodyPr vert="horz" lIns="0" tIns="0" rIns="0" bIns="0" rtlCol="0" anchor="b" anchorCtr="0">
            <a:spAutoFit/>
          </a:bodyPr>
          <a:lstStyle>
            <a:lvl1pPr algn="l">
              <a:defRPr sz="800">
                <a:solidFill>
                  <a:schemeClr val="tx2"/>
                </a:solidFill>
              </a:defRPr>
            </a:lvl1pPr>
          </a:lstStyle>
          <a:p>
            <a:r>
              <a:rPr lang="en-US" dirty="0"/>
              <a:t>2020 Seyfarth Shaw LLP. All rights reserved. Private and Confidential</a:t>
            </a:r>
          </a:p>
        </p:txBody>
      </p:sp>
      <p:cxnSp>
        <p:nvCxnSpPr>
          <p:cNvPr id="15" name="Straight Connector 1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4"/>
          </p:nvPr>
        </p:nvSpPr>
        <p:spPr>
          <a:xfrm>
            <a:off x="11499851" y="6680386"/>
            <a:ext cx="253255" cy="123111"/>
          </a:xfrm>
          <a:prstGeom prst="rect">
            <a:avLst/>
          </a:prstGeom>
        </p:spPr>
        <p:txBody>
          <a:bodyPr vert="horz" wrap="square" lIns="0" tIns="0" rIns="0" bIns="0" rtlCol="0" anchor="ctr">
            <a:spAutoFit/>
          </a:bodyPr>
          <a:lstStyle>
            <a:lvl1pPr algn="r">
              <a:defRPr sz="800">
                <a:solidFill>
                  <a:schemeClr val="tx2"/>
                </a:solidFill>
              </a:defRPr>
            </a:lvl1pPr>
          </a:lstStyle>
          <a:p>
            <a:fld id="{8F61AF13-11BC-4357-89F3-660C939FF256}" type="slidenum">
              <a:rPr lang="en-US" smtClean="0"/>
              <a:pPr/>
              <a:t>‹#›</a:t>
            </a:fld>
            <a:endParaRPr lang="en-US" dirty="0"/>
          </a:p>
        </p:txBody>
      </p:sp>
      <p:cxnSp>
        <p:nvCxnSpPr>
          <p:cNvPr id="11" name="Straight Connector 10"/>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587111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p:cSld name="Metrics Purple">
    <p:bg>
      <p:bgPr>
        <a:solidFill>
          <a:schemeClr val="accent5"/>
        </a:solidFill>
        <a:effectLst/>
      </p:bgPr>
    </p:bg>
    <p:spTree>
      <p:nvGrpSpPr>
        <p:cNvPr id="1" name=""/>
        <p:cNvGrpSpPr/>
        <p:nvPr/>
      </p:nvGrpSpPr>
      <p:grpSpPr>
        <a:xfrm>
          <a:off x="0" y="0"/>
          <a:ext cx="0" cy="0"/>
          <a:chOff x="0" y="0"/>
          <a:chExt cx="0" cy="0"/>
        </a:xfrm>
      </p:grpSpPr>
      <p:cxnSp>
        <p:nvCxnSpPr>
          <p:cNvPr id="10" name="Straight Connector 9"/>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2"/>
          </p:nvPr>
        </p:nvSpPr>
        <p:spPr>
          <a:xfrm>
            <a:off x="6196555" y="3466709"/>
            <a:ext cx="5308600" cy="2743200"/>
          </a:xfrm>
        </p:spPr>
        <p:txBody>
          <a:bodyPr/>
          <a:lstStyle>
            <a:lvl1pPr marL="0" indent="0">
              <a:spcAft>
                <a:spcPts val="0"/>
              </a:spcAft>
              <a:buFontTx/>
              <a:buNone/>
              <a:defRPr sz="2800" b="1">
                <a:solidFill>
                  <a:schemeClr val="tx2"/>
                </a:solidFill>
                <a:latin typeface="+mn-lt"/>
              </a:defRPr>
            </a:lvl1pPr>
            <a:lvl2pPr marL="0" indent="0">
              <a:spcBef>
                <a:spcPts val="0"/>
              </a:spcBef>
              <a:spcAft>
                <a:spcPts val="1200"/>
              </a:spcAft>
              <a:buNone/>
              <a:defRPr>
                <a:solidFill>
                  <a:schemeClr val="bg1"/>
                </a:solidFill>
              </a:defRPr>
            </a:lvl2pPr>
            <a:lvl3pPr marL="511175" indent="-395288">
              <a:defRPr sz="2400">
                <a:solidFill>
                  <a:schemeClr val="bg1"/>
                </a:solidFill>
              </a:defRPr>
            </a:lvl3pPr>
          </a:lstStyle>
          <a:p>
            <a:pPr lvl="0"/>
            <a:r>
              <a:rPr lang="en-US"/>
              <a:t>Edit Master text styles</a:t>
            </a:r>
          </a:p>
        </p:txBody>
      </p:sp>
      <p:sp>
        <p:nvSpPr>
          <p:cNvPr id="12" name="Title 1"/>
          <p:cNvSpPr>
            <a:spLocks noGrp="1"/>
          </p:cNvSpPr>
          <p:nvPr>
            <p:ph type="ctrTitle"/>
          </p:nvPr>
        </p:nvSpPr>
        <p:spPr>
          <a:xfrm>
            <a:off x="466058" y="471832"/>
            <a:ext cx="11118460" cy="2382191"/>
          </a:xfrm>
        </p:spPr>
        <p:txBody>
          <a:bodyPr wrap="square" anchor="b" anchorCtr="0">
            <a:spAutoFit/>
          </a:bodyPr>
          <a:lstStyle>
            <a:lvl1pPr>
              <a:defRPr sz="17200">
                <a:solidFill>
                  <a:schemeClr val="tx2"/>
                </a:solidFill>
                <a:latin typeface="+mj-lt"/>
              </a:defRPr>
            </a:lvl1pPr>
          </a:lstStyle>
          <a:p>
            <a:r>
              <a:rPr lang="en-US"/>
              <a:t>Click to edit Master title style</a:t>
            </a:r>
            <a:endParaRPr lang="en-US" dirty="0"/>
          </a:p>
        </p:txBody>
      </p:sp>
      <p:sp>
        <p:nvSpPr>
          <p:cNvPr id="9" name="Footer Placeholder 4"/>
          <p:cNvSpPr>
            <a:spLocks noGrp="1"/>
          </p:cNvSpPr>
          <p:nvPr>
            <p:ph type="ftr" sz="quarter" idx="3"/>
          </p:nvPr>
        </p:nvSpPr>
        <p:spPr>
          <a:xfrm>
            <a:off x="445988" y="6680386"/>
            <a:ext cx="9144000" cy="123111"/>
          </a:xfrm>
          <a:prstGeom prst="rect">
            <a:avLst/>
          </a:prstGeom>
        </p:spPr>
        <p:txBody>
          <a:bodyPr vert="horz" lIns="0" tIns="0" rIns="0" bIns="0" rtlCol="0" anchor="b" anchorCtr="0">
            <a:spAutoFit/>
          </a:bodyPr>
          <a:lstStyle>
            <a:lvl1pPr algn="l">
              <a:defRPr sz="800">
                <a:solidFill>
                  <a:schemeClr val="tx2"/>
                </a:solidFill>
              </a:defRPr>
            </a:lvl1pPr>
          </a:lstStyle>
          <a:p>
            <a:r>
              <a:rPr lang="en-US" dirty="0"/>
              <a:t>2020 Seyfarth Shaw LLP. All rights reserved. Private and Confidential</a:t>
            </a:r>
          </a:p>
        </p:txBody>
      </p:sp>
      <p:cxnSp>
        <p:nvCxnSpPr>
          <p:cNvPr id="15" name="Straight Connector 1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4"/>
          </p:nvPr>
        </p:nvSpPr>
        <p:spPr>
          <a:xfrm>
            <a:off x="11499851" y="6680386"/>
            <a:ext cx="253255" cy="123111"/>
          </a:xfrm>
          <a:prstGeom prst="rect">
            <a:avLst/>
          </a:prstGeom>
        </p:spPr>
        <p:txBody>
          <a:bodyPr vert="horz" wrap="square" lIns="0" tIns="0" rIns="0" bIns="0" rtlCol="0" anchor="ctr">
            <a:spAutoFit/>
          </a:bodyPr>
          <a:lstStyle>
            <a:lvl1pPr algn="r">
              <a:defRPr sz="800">
                <a:solidFill>
                  <a:schemeClr val="tx2"/>
                </a:solidFill>
              </a:defRPr>
            </a:lvl1pPr>
          </a:lstStyle>
          <a:p>
            <a:fld id="{8F61AF13-11BC-4357-89F3-660C939FF256}" type="slidenum">
              <a:rPr lang="en-US" smtClean="0"/>
              <a:pPr/>
              <a:t>‹#›</a:t>
            </a:fld>
            <a:endParaRPr lang="en-US" dirty="0"/>
          </a:p>
        </p:txBody>
      </p:sp>
      <p:cxnSp>
        <p:nvCxnSpPr>
          <p:cNvPr id="11" name="Straight Connector 10"/>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999246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cSld name="Divider Black">
    <p:bg>
      <p:bgPr>
        <a:solidFill>
          <a:schemeClr val="bg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dirty="0"/>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dirty="0"/>
          </a:p>
        </p:txBody>
      </p:sp>
      <p:cxnSp>
        <p:nvCxnSpPr>
          <p:cNvPr id="5" name="Straight Connector 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3"/>
          </p:nvPr>
        </p:nvSpPr>
        <p:spPr>
          <a:xfrm>
            <a:off x="946517" y="2794086"/>
            <a:ext cx="5283367" cy="2220913"/>
          </a:xfrm>
        </p:spPr>
        <p:txBody>
          <a:bodyPr>
            <a:normAutofit/>
          </a:bodyPr>
          <a:lstStyle>
            <a:lvl1pPr marL="0" indent="0" algn="l">
              <a:buFontTx/>
              <a:buNone/>
              <a:defRPr sz="4000" b="1">
                <a:solidFill>
                  <a:schemeClr val="tx2"/>
                </a:solidFill>
              </a:defRPr>
            </a:lvl1pPr>
          </a:lstStyle>
          <a:p>
            <a:pPr lvl="0"/>
            <a:r>
              <a:rPr lang="en-US"/>
              <a:t>Edit Master text styles</a:t>
            </a:r>
          </a:p>
        </p:txBody>
      </p:sp>
      <p:cxnSp>
        <p:nvCxnSpPr>
          <p:cNvPr id="8" name="Straight Connector 7"/>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1781" y="1040710"/>
            <a:ext cx="5237440" cy="5231341"/>
          </a:xfrm>
          <a:prstGeom prst="rect">
            <a:avLst/>
          </a:prstGeom>
        </p:spPr>
      </p:pic>
    </p:spTree>
    <p:extLst>
      <p:ext uri="{BB962C8B-B14F-4D97-AF65-F5344CB8AC3E}">
        <p14:creationId xmlns:p14="http://schemas.microsoft.com/office/powerpoint/2010/main" val="2094392312"/>
      </p:ext>
    </p:extLst>
  </p:cSld>
  <p:clrMapOvr>
    <a:masterClrMapping/>
  </p:clrMapOvr>
  <p:extLst>
    <p:ext uri="{DCECCB84-F9BA-43D5-87BE-67443E8EF086}">
      <p15:sldGuideLst xmlns:p15="http://schemas.microsoft.com/office/powerpoint/2012/main">
        <p15:guide id="5" orient="horz" pos="2160">
          <p15:clr>
            <a:srgbClr val="FBAE40"/>
          </p15:clr>
        </p15:guide>
        <p15:guide id="6" pos="240">
          <p15:clr>
            <a:srgbClr val="FBAE40"/>
          </p15:clr>
        </p15:guide>
      </p15:sldGuideLst>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p:cSld name="Divider Gray">
    <p:bg>
      <p:bgPr>
        <a:solidFill>
          <a:schemeClr val="tx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dirty="0"/>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dirty="0"/>
          </a:p>
        </p:txBody>
      </p:sp>
      <p:cxnSp>
        <p:nvCxnSpPr>
          <p:cNvPr id="5" name="Straight Connector 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3"/>
          </p:nvPr>
        </p:nvSpPr>
        <p:spPr>
          <a:xfrm>
            <a:off x="842516" y="2794086"/>
            <a:ext cx="5283367" cy="2220913"/>
          </a:xfrm>
        </p:spPr>
        <p:txBody>
          <a:bodyPr>
            <a:normAutofit/>
          </a:bodyPr>
          <a:lstStyle>
            <a:lvl1pPr marL="0" indent="0" algn="l">
              <a:buFontTx/>
              <a:buNone/>
              <a:defRPr sz="3600" b="1">
                <a:solidFill>
                  <a:schemeClr val="tx2"/>
                </a:solidFill>
              </a:defRPr>
            </a:lvl1pPr>
          </a:lstStyle>
          <a:p>
            <a:pPr lvl="0"/>
            <a:r>
              <a:rPr lang="en-US" dirty="0"/>
              <a:t>Edit Master text styles</a:t>
            </a:r>
          </a:p>
        </p:txBody>
      </p:sp>
      <p:cxnSp>
        <p:nvCxnSpPr>
          <p:cNvPr id="8" name="Straight Connector 7"/>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1781" y="1040710"/>
            <a:ext cx="5237440" cy="5231341"/>
          </a:xfrm>
          <a:prstGeom prst="rect">
            <a:avLst/>
          </a:prstGeom>
        </p:spPr>
      </p:pic>
    </p:spTree>
    <p:extLst>
      <p:ext uri="{BB962C8B-B14F-4D97-AF65-F5344CB8AC3E}">
        <p14:creationId xmlns:p14="http://schemas.microsoft.com/office/powerpoint/2010/main" val="277905941"/>
      </p:ext>
    </p:extLst>
  </p:cSld>
  <p:clrMapOvr>
    <a:masterClrMapping/>
  </p:clrMapOvr>
  <p:extLst>
    <p:ext uri="{DCECCB84-F9BA-43D5-87BE-67443E8EF086}">
      <p15:sldGuideLst xmlns:p15="http://schemas.microsoft.com/office/powerpoint/2012/main">
        <p15:guide id="5" orient="horz" pos="2160">
          <p15:clr>
            <a:srgbClr val="FBAE40"/>
          </p15:clr>
        </p15:guide>
        <p15:guide id="6" pos="240">
          <p15:clr>
            <a:srgbClr val="FBAE40"/>
          </p15:clr>
        </p15:guide>
      </p15:sldGuideLst>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p:cSld name="Divider Dark Teal">
    <p:bg>
      <p:bgPr>
        <a:solidFill>
          <a:schemeClr val="accent4"/>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dirty="0"/>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dirty="0"/>
          </a:p>
        </p:txBody>
      </p:sp>
      <p:cxnSp>
        <p:nvCxnSpPr>
          <p:cNvPr id="5" name="Straight Connector 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3"/>
          </p:nvPr>
        </p:nvSpPr>
        <p:spPr>
          <a:xfrm>
            <a:off x="946517" y="2794086"/>
            <a:ext cx="5283367" cy="2220913"/>
          </a:xfrm>
        </p:spPr>
        <p:txBody>
          <a:bodyPr>
            <a:normAutofit/>
          </a:bodyPr>
          <a:lstStyle>
            <a:lvl1pPr marL="0" indent="0" algn="l">
              <a:buFontTx/>
              <a:buNone/>
              <a:defRPr sz="4000" b="1">
                <a:solidFill>
                  <a:schemeClr val="tx2"/>
                </a:solidFill>
              </a:defRPr>
            </a:lvl1pPr>
          </a:lstStyle>
          <a:p>
            <a:pPr lvl="0"/>
            <a:r>
              <a:rPr lang="en-US"/>
              <a:t>Edit Master text styles</a:t>
            </a:r>
          </a:p>
        </p:txBody>
      </p:sp>
      <p:cxnSp>
        <p:nvCxnSpPr>
          <p:cNvPr id="8" name="Straight Connector 7"/>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1781" y="1040710"/>
            <a:ext cx="5237440" cy="5231341"/>
          </a:xfrm>
          <a:prstGeom prst="rect">
            <a:avLst/>
          </a:prstGeom>
        </p:spPr>
      </p:pic>
    </p:spTree>
    <p:extLst>
      <p:ext uri="{BB962C8B-B14F-4D97-AF65-F5344CB8AC3E}">
        <p14:creationId xmlns:p14="http://schemas.microsoft.com/office/powerpoint/2010/main" val="685955449"/>
      </p:ext>
    </p:extLst>
  </p:cSld>
  <p:clrMapOvr>
    <a:masterClrMapping/>
  </p:clrMapOvr>
  <p:extLst>
    <p:ext uri="{DCECCB84-F9BA-43D5-87BE-67443E8EF086}">
      <p15:sldGuideLst xmlns:p15="http://schemas.microsoft.com/office/powerpoint/2012/main">
        <p15:guide id="5" orient="horz" pos="2160">
          <p15:clr>
            <a:srgbClr val="FBAE40"/>
          </p15:clr>
        </p15:guide>
        <p15:guide id="6" pos="2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itle Photo Dark Teal">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4405" y="2312549"/>
            <a:ext cx="4516856" cy="997196"/>
          </a:xfrm>
        </p:spPr>
        <p:txBody>
          <a:bodyPr wrap="square" anchor="b" anchorCtr="0">
            <a:spAutoFit/>
          </a:bodyPr>
          <a:lstStyle>
            <a:lvl1pPr>
              <a:defRPr sz="3600">
                <a:solidFill>
                  <a:schemeClr val="tx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694405" y="3510252"/>
            <a:ext cx="4516856"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Picture Placeholder 4"/>
          <p:cNvSpPr>
            <a:spLocks noGrp="1"/>
          </p:cNvSpPr>
          <p:nvPr>
            <p:ph type="pic" sz="quarter" idx="10"/>
          </p:nvPr>
        </p:nvSpPr>
        <p:spPr>
          <a:xfrm>
            <a:off x="5905666" y="1336566"/>
            <a:ext cx="6280150" cy="3946358"/>
          </a:xfrm>
        </p:spPr>
        <p:txBody>
          <a:bodyPr/>
          <a:lstStyle>
            <a:lvl1pPr>
              <a:defRPr>
                <a:solidFill>
                  <a:schemeClr val="tx2"/>
                </a:solidFill>
              </a:defRPr>
            </a:lvl1pPr>
          </a:lstStyle>
          <a:p>
            <a:r>
              <a:rPr lang="en-US" dirty="0"/>
              <a:t>Click icon to add picture</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6"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2"/>
                  </a:solidFill>
                  <a:effectLst/>
                  <a:uLnTx/>
                  <a:uFillTx/>
                  <a:latin typeface="Arial"/>
                  <a:ea typeface="+mn-ea"/>
                  <a:cs typeface="+mn-cs"/>
                </a:rPr>
                <a:t>“Seyfarth”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2"/>
                  </a:solidFill>
                  <a:effectLst/>
                  <a:uLnTx/>
                  <a:uFillTx/>
                  <a:latin typeface="Arial"/>
                  <a:ea typeface="+mn-ea"/>
                  <a:cs typeface="+mn-cs"/>
                </a:rPr>
                <a:t>Seyfarth Shaw LLP</a:t>
              </a:r>
            </a:p>
          </p:txBody>
        </p:sp>
      </p:grpSp>
      <p:sp>
        <p:nvSpPr>
          <p:cNvPr id="4" name="Footer Placeholder 3"/>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dirty="0"/>
              <a:t>©2021 Seyfarth Shaw LLP. All rights reserved. Private and Confidential</a:t>
            </a:r>
          </a:p>
        </p:txBody>
      </p:sp>
    </p:spTree>
    <p:extLst>
      <p:ext uri="{BB962C8B-B14F-4D97-AF65-F5344CB8AC3E}">
        <p14:creationId xmlns:p14="http://schemas.microsoft.com/office/powerpoint/2010/main" val="329749072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p:cSld name="Divider Teal">
    <p:bg>
      <p:bgPr>
        <a:solidFill>
          <a:schemeClr val="accent3"/>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dirty="0"/>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dirty="0"/>
          </a:p>
        </p:txBody>
      </p:sp>
      <p:cxnSp>
        <p:nvCxnSpPr>
          <p:cNvPr id="5" name="Straight Connector 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3"/>
          </p:nvPr>
        </p:nvSpPr>
        <p:spPr>
          <a:xfrm>
            <a:off x="865835" y="2794086"/>
            <a:ext cx="5283367" cy="2220913"/>
          </a:xfrm>
        </p:spPr>
        <p:txBody>
          <a:bodyPr>
            <a:normAutofit/>
          </a:bodyPr>
          <a:lstStyle>
            <a:lvl1pPr marL="0" indent="0" algn="l">
              <a:buFontTx/>
              <a:buNone/>
              <a:defRPr sz="3600" b="1">
                <a:solidFill>
                  <a:schemeClr val="tx2"/>
                </a:solidFill>
              </a:defRPr>
            </a:lvl1pPr>
          </a:lstStyle>
          <a:p>
            <a:pPr lvl="0"/>
            <a:r>
              <a:rPr lang="en-US" dirty="0"/>
              <a:t>Edit Master text styles</a:t>
            </a:r>
          </a:p>
        </p:txBody>
      </p:sp>
      <p:cxnSp>
        <p:nvCxnSpPr>
          <p:cNvPr id="8" name="Straight Connector 7"/>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1781" y="1040710"/>
            <a:ext cx="5237440" cy="5231341"/>
          </a:xfrm>
          <a:prstGeom prst="rect">
            <a:avLst/>
          </a:prstGeom>
        </p:spPr>
      </p:pic>
    </p:spTree>
    <p:extLst>
      <p:ext uri="{BB962C8B-B14F-4D97-AF65-F5344CB8AC3E}">
        <p14:creationId xmlns:p14="http://schemas.microsoft.com/office/powerpoint/2010/main" val="32531153"/>
      </p:ext>
    </p:extLst>
  </p:cSld>
  <p:clrMapOvr>
    <a:masterClrMapping/>
  </p:clrMapOvr>
  <p:extLst>
    <p:ext uri="{DCECCB84-F9BA-43D5-87BE-67443E8EF086}">
      <p15:sldGuideLst xmlns:p15="http://schemas.microsoft.com/office/powerpoint/2012/main">
        <p15:guide id="5" orient="horz" pos="2160">
          <p15:clr>
            <a:srgbClr val="FBAE40"/>
          </p15:clr>
        </p15:guide>
        <p15:guide id="6" pos="240">
          <p15:clr>
            <a:srgbClr val="FBAE40"/>
          </p15:clr>
        </p15:guide>
      </p15:sldGuideLst>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p:cSld name="Divider Orange">
    <p:bg>
      <p:bgPr>
        <a:solidFill>
          <a:schemeClr val="accent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dirty="0"/>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dirty="0"/>
          </a:p>
        </p:txBody>
      </p:sp>
      <p:cxnSp>
        <p:nvCxnSpPr>
          <p:cNvPr id="5" name="Straight Connector 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3"/>
          </p:nvPr>
        </p:nvSpPr>
        <p:spPr>
          <a:xfrm>
            <a:off x="946517" y="2794086"/>
            <a:ext cx="5283367" cy="2220913"/>
          </a:xfrm>
        </p:spPr>
        <p:txBody>
          <a:bodyPr>
            <a:normAutofit/>
          </a:bodyPr>
          <a:lstStyle>
            <a:lvl1pPr marL="0" indent="0" algn="l">
              <a:buFontTx/>
              <a:buNone/>
              <a:defRPr sz="4000" b="1">
                <a:solidFill>
                  <a:schemeClr val="tx2"/>
                </a:solidFill>
              </a:defRPr>
            </a:lvl1pPr>
          </a:lstStyle>
          <a:p>
            <a:pPr lvl="0"/>
            <a:r>
              <a:rPr lang="en-US"/>
              <a:t>Edit Master text styles</a:t>
            </a:r>
          </a:p>
        </p:txBody>
      </p:sp>
      <p:cxnSp>
        <p:nvCxnSpPr>
          <p:cNvPr id="8" name="Straight Connector 7"/>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1781" y="1040710"/>
            <a:ext cx="5237440" cy="5231341"/>
          </a:xfrm>
          <a:prstGeom prst="rect">
            <a:avLst/>
          </a:prstGeom>
        </p:spPr>
      </p:pic>
    </p:spTree>
    <p:extLst>
      <p:ext uri="{BB962C8B-B14F-4D97-AF65-F5344CB8AC3E}">
        <p14:creationId xmlns:p14="http://schemas.microsoft.com/office/powerpoint/2010/main" val="1108414868"/>
      </p:ext>
    </p:extLst>
  </p:cSld>
  <p:clrMapOvr>
    <a:masterClrMapping/>
  </p:clrMapOvr>
  <p:extLst>
    <p:ext uri="{DCECCB84-F9BA-43D5-87BE-67443E8EF086}">
      <p15:sldGuideLst xmlns:p15="http://schemas.microsoft.com/office/powerpoint/2012/main">
        <p15:guide id="5" orient="horz" pos="2160">
          <p15:clr>
            <a:srgbClr val="FBAE40"/>
          </p15:clr>
        </p15:guide>
        <p15:guide id="6" pos="240">
          <p15:clr>
            <a:srgbClr val="FBAE40"/>
          </p15:clr>
        </p15:guide>
      </p15:sldGuideLst>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p:cSld name="Divider Dark Orange">
    <p:bg>
      <p:bgPr>
        <a:solidFill>
          <a:schemeClr val="accent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dirty="0"/>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dirty="0"/>
          </a:p>
        </p:txBody>
      </p:sp>
      <p:cxnSp>
        <p:nvCxnSpPr>
          <p:cNvPr id="5" name="Straight Connector 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3"/>
          </p:nvPr>
        </p:nvSpPr>
        <p:spPr>
          <a:xfrm>
            <a:off x="946517" y="2794086"/>
            <a:ext cx="5283367" cy="2220913"/>
          </a:xfrm>
        </p:spPr>
        <p:txBody>
          <a:bodyPr>
            <a:normAutofit/>
          </a:bodyPr>
          <a:lstStyle>
            <a:lvl1pPr marL="0" indent="0" algn="l">
              <a:buFontTx/>
              <a:buNone/>
              <a:defRPr sz="4000" b="1">
                <a:solidFill>
                  <a:schemeClr val="tx2"/>
                </a:solidFill>
              </a:defRPr>
            </a:lvl1pPr>
          </a:lstStyle>
          <a:p>
            <a:pPr lvl="0"/>
            <a:r>
              <a:rPr lang="en-US"/>
              <a:t>Edit Master text styles</a:t>
            </a:r>
          </a:p>
        </p:txBody>
      </p:sp>
      <p:cxnSp>
        <p:nvCxnSpPr>
          <p:cNvPr id="8" name="Straight Connector 7"/>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1781" y="1040710"/>
            <a:ext cx="5237440" cy="5231341"/>
          </a:xfrm>
          <a:prstGeom prst="rect">
            <a:avLst/>
          </a:prstGeom>
        </p:spPr>
      </p:pic>
    </p:spTree>
    <p:extLst>
      <p:ext uri="{BB962C8B-B14F-4D97-AF65-F5344CB8AC3E}">
        <p14:creationId xmlns:p14="http://schemas.microsoft.com/office/powerpoint/2010/main" val="3778692886"/>
      </p:ext>
    </p:extLst>
  </p:cSld>
  <p:clrMapOvr>
    <a:masterClrMapping/>
  </p:clrMapOvr>
  <p:extLst>
    <p:ext uri="{DCECCB84-F9BA-43D5-87BE-67443E8EF086}">
      <p15:sldGuideLst xmlns:p15="http://schemas.microsoft.com/office/powerpoint/2012/main">
        <p15:guide id="5" orient="horz" pos="2160">
          <p15:clr>
            <a:srgbClr val="FBAE40"/>
          </p15:clr>
        </p15:guide>
        <p15:guide id="6" pos="240">
          <p15:clr>
            <a:srgbClr val="FBAE40"/>
          </p15:clr>
        </p15:guide>
      </p15:sldGuideLst>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p:cSld name="Divider Purple">
    <p:bg>
      <p:bgPr>
        <a:solidFill>
          <a:schemeClr val="accent5"/>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dirty="0"/>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dirty="0"/>
          </a:p>
        </p:txBody>
      </p:sp>
      <p:cxnSp>
        <p:nvCxnSpPr>
          <p:cNvPr id="5" name="Straight Connector 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3"/>
          </p:nvPr>
        </p:nvSpPr>
        <p:spPr>
          <a:xfrm>
            <a:off x="946517" y="2794086"/>
            <a:ext cx="5283367" cy="2220913"/>
          </a:xfrm>
        </p:spPr>
        <p:txBody>
          <a:bodyPr>
            <a:normAutofit/>
          </a:bodyPr>
          <a:lstStyle>
            <a:lvl1pPr marL="0" indent="0" algn="l">
              <a:buFontTx/>
              <a:buNone/>
              <a:defRPr sz="4000" b="1">
                <a:solidFill>
                  <a:schemeClr val="tx2"/>
                </a:solidFill>
              </a:defRPr>
            </a:lvl1pPr>
          </a:lstStyle>
          <a:p>
            <a:pPr lvl="0"/>
            <a:r>
              <a:rPr lang="en-US"/>
              <a:t>Edit Master text styles</a:t>
            </a:r>
          </a:p>
        </p:txBody>
      </p:sp>
      <p:cxnSp>
        <p:nvCxnSpPr>
          <p:cNvPr id="8" name="Straight Connector 7"/>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1781" y="1040710"/>
            <a:ext cx="5237440" cy="5231341"/>
          </a:xfrm>
          <a:prstGeom prst="rect">
            <a:avLst/>
          </a:prstGeom>
        </p:spPr>
      </p:pic>
    </p:spTree>
    <p:extLst>
      <p:ext uri="{BB962C8B-B14F-4D97-AF65-F5344CB8AC3E}">
        <p14:creationId xmlns:p14="http://schemas.microsoft.com/office/powerpoint/2010/main" val="3706020190"/>
      </p:ext>
    </p:extLst>
  </p:cSld>
  <p:clrMapOvr>
    <a:masterClrMapping/>
  </p:clrMapOvr>
  <p:extLst>
    <p:ext uri="{DCECCB84-F9BA-43D5-87BE-67443E8EF086}">
      <p15:sldGuideLst xmlns:p15="http://schemas.microsoft.com/office/powerpoint/2012/main">
        <p15:guide id="5" orient="horz" pos="2160">
          <p15:clr>
            <a:srgbClr val="FBAE40"/>
          </p15:clr>
        </p15:guide>
        <p15:guide id="6" pos="240">
          <p15:clr>
            <a:srgbClr val="FBAE40"/>
          </p15:clr>
        </p15:guide>
      </p15:sldGuideLst>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p:cSld name="Divider Dark Purple">
    <p:bg>
      <p:bgPr>
        <a:solidFill>
          <a:schemeClr val="accent6"/>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dirty="0"/>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dirty="0"/>
          </a:p>
        </p:txBody>
      </p:sp>
      <p:cxnSp>
        <p:nvCxnSpPr>
          <p:cNvPr id="5" name="Straight Connector 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3"/>
          </p:nvPr>
        </p:nvSpPr>
        <p:spPr>
          <a:xfrm>
            <a:off x="946517" y="2794086"/>
            <a:ext cx="5283367" cy="2220913"/>
          </a:xfrm>
        </p:spPr>
        <p:txBody>
          <a:bodyPr>
            <a:normAutofit/>
          </a:bodyPr>
          <a:lstStyle>
            <a:lvl1pPr marL="0" indent="0" algn="l">
              <a:buFontTx/>
              <a:buNone/>
              <a:defRPr sz="4000" b="1">
                <a:solidFill>
                  <a:schemeClr val="tx2"/>
                </a:solidFill>
              </a:defRPr>
            </a:lvl1pPr>
          </a:lstStyle>
          <a:p>
            <a:pPr lvl="0"/>
            <a:r>
              <a:rPr lang="en-US"/>
              <a:t>Edit Master text styles</a:t>
            </a:r>
          </a:p>
        </p:txBody>
      </p:sp>
      <p:cxnSp>
        <p:nvCxnSpPr>
          <p:cNvPr id="8" name="Straight Connector 7"/>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1781" y="1040710"/>
            <a:ext cx="5237440" cy="5231341"/>
          </a:xfrm>
          <a:prstGeom prst="rect">
            <a:avLst/>
          </a:prstGeom>
        </p:spPr>
      </p:pic>
    </p:spTree>
    <p:extLst>
      <p:ext uri="{BB962C8B-B14F-4D97-AF65-F5344CB8AC3E}">
        <p14:creationId xmlns:p14="http://schemas.microsoft.com/office/powerpoint/2010/main" val="2807690946"/>
      </p:ext>
    </p:extLst>
  </p:cSld>
  <p:clrMapOvr>
    <a:masterClrMapping/>
  </p:clrMapOvr>
  <p:extLst>
    <p:ext uri="{DCECCB84-F9BA-43D5-87BE-67443E8EF086}">
      <p15:sldGuideLst xmlns:p15="http://schemas.microsoft.com/office/powerpoint/2012/main">
        <p15:guide id="5" orient="horz" pos="2160">
          <p15:clr>
            <a:srgbClr val="FBAE40"/>
          </p15:clr>
        </p15:guide>
        <p15:guide id="6" pos="240">
          <p15:clr>
            <a:srgbClr val="FBAE40"/>
          </p15:clr>
        </p15:guide>
      </p15:sldGuideLst>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userDrawn="1">
  <p:cSld name="WA layou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a:ea typeface="+mn-ea"/>
                <a:cs typeface="+mn-cs"/>
              </a:rPr>
              <a:t>2020 Seyfarth Shaw LLP. All rights reserved. Private and Confidential</a:t>
            </a: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61AF13-11BC-4357-89F3-660C939FF256}" type="slidenum">
              <a:rPr kumimoji="0" lang="en-US" sz="9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000000"/>
              </a:solidFill>
              <a:effectLst/>
              <a:uLnTx/>
              <a:uFillTx/>
              <a:latin typeface="Arial"/>
              <a:ea typeface="+mn-ea"/>
              <a:cs typeface="+mn-cs"/>
            </a:endParaRPr>
          </a:p>
        </p:txBody>
      </p:sp>
      <p:sp>
        <p:nvSpPr>
          <p:cNvPr id="4" name="Content Placeholder 3"/>
          <p:cNvSpPr>
            <a:spLocks noGrp="1"/>
          </p:cNvSpPr>
          <p:nvPr>
            <p:ph sz="quarter" idx="13"/>
          </p:nvPr>
        </p:nvSpPr>
        <p:spPr>
          <a:xfrm>
            <a:off x="4613838" y="546846"/>
            <a:ext cx="7139268" cy="5809505"/>
          </a:xfrm>
        </p:spPr>
        <p:txBody>
          <a:bodyPr/>
          <a:lstStyle>
            <a:lvl1pPr>
              <a:spcAft>
                <a:spcPts val="600"/>
              </a:spcAft>
              <a:defRPr sz="2400">
                <a:solidFill>
                  <a:schemeClr val="bg2"/>
                </a:solidFill>
              </a:defRPr>
            </a:lvl1pPr>
            <a:lvl2pPr>
              <a:defRPr sz="2200">
                <a:solidFill>
                  <a:schemeClr val="bg2"/>
                </a:solidFill>
              </a:defRPr>
            </a:lvl2pPr>
            <a:lvl3pPr>
              <a:defRPr sz="2000">
                <a:solidFill>
                  <a:schemeClr val="bg2"/>
                </a:solidFill>
              </a:defRPr>
            </a:lvl3pPr>
            <a:lvl4pPr>
              <a:defRPr sz="1800">
                <a:solidFill>
                  <a:schemeClr val="bg2"/>
                </a:solidFill>
              </a:defRPr>
            </a:lvl4pPr>
            <a:lvl5pPr>
              <a:defRPr sz="160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p:nvCxnSpPr>
        <p:spPr>
          <a:xfrm rot="16200000" flipV="1">
            <a:off x="1144525"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6200000" flipV="1">
            <a:off x="1144525"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rot="16200000" flipV="1">
            <a:off x="1144525"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761683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userDrawn="1">
  <p:cSld name="1_Teal color block">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61AF13-11BC-4357-89F3-660C939FF256}" type="slidenum">
              <a:rPr kumimoji="0" lang="en-US" sz="9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000000"/>
              </a:solidFill>
              <a:effectLst/>
              <a:uLnTx/>
              <a:uFillTx/>
              <a:latin typeface="Arial"/>
              <a:ea typeface="+mn-ea"/>
              <a:cs typeface="+mn-cs"/>
            </a:endParaRPr>
          </a:p>
        </p:txBody>
      </p:sp>
      <p:sp>
        <p:nvSpPr>
          <p:cNvPr id="25" name="Content Placeholder 2"/>
          <p:cNvSpPr>
            <a:spLocks noGrp="1"/>
          </p:cNvSpPr>
          <p:nvPr>
            <p:ph sz="half" idx="13"/>
          </p:nvPr>
        </p:nvSpPr>
        <p:spPr>
          <a:xfrm>
            <a:off x="4845007" y="548664"/>
            <a:ext cx="6739512" cy="338554"/>
          </a:xfrm>
        </p:spPr>
        <p:txBody>
          <a:bodyPr wrap="square">
            <a:spAutoFit/>
          </a:bodyPr>
          <a:lstStyle>
            <a:lvl1pPr marL="0" indent="0">
              <a:lnSpc>
                <a:spcPct val="100000"/>
              </a:lnSpc>
              <a:spcBef>
                <a:spcPts val="600"/>
              </a:spcBef>
              <a:spcAft>
                <a:spcPts val="0"/>
              </a:spcAft>
              <a:buFontTx/>
              <a:buNone/>
              <a:defRPr sz="2200" b="1">
                <a:solidFill>
                  <a:schemeClr val="bg2"/>
                </a:solidFill>
                <a:latin typeface="+mn-lt"/>
              </a:defRPr>
            </a:lvl1pPr>
            <a:lvl2pPr marL="0" indent="0">
              <a:spcBef>
                <a:spcPts val="3000"/>
              </a:spcBef>
              <a:buNone/>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p:txBody>
      </p:sp>
      <p:cxnSp>
        <p:nvCxnSpPr>
          <p:cNvPr id="11" name="Straight Connector 10"/>
          <p:cNvCxnSpPr/>
          <p:nvPr/>
        </p:nvCxnSpPr>
        <p:spPr>
          <a:xfrm rot="16200000" flipV="1">
            <a:off x="1144525"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6200000" flipV="1">
            <a:off x="1144525"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rot="16200000" flipV="1">
            <a:off x="1144525"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
        <p:nvSpPr>
          <p:cNvPr id="16" name="Rectangle 15"/>
          <p:cNvSpPr/>
          <p:nvPr userDrawn="1"/>
        </p:nvSpPr>
        <p:spPr>
          <a:xfrm>
            <a:off x="-1" y="0"/>
            <a:ext cx="4328671" cy="6858000"/>
          </a:xfrm>
          <a:prstGeom prst="rect">
            <a:avLst/>
          </a:prstGeom>
          <a:solidFill>
            <a:schemeClr val="accent3"/>
          </a:solidFill>
          <a:ln w="762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666666"/>
              </a:solidFill>
              <a:effectLst/>
              <a:uLnTx/>
              <a:uFillTx/>
              <a:latin typeface="Arial"/>
              <a:ea typeface="+mn-ea"/>
              <a:cs typeface="+mn-cs"/>
            </a:endParaRPr>
          </a:p>
        </p:txBody>
      </p:sp>
      <p:sp>
        <p:nvSpPr>
          <p:cNvPr id="10" name="Title 1"/>
          <p:cNvSpPr>
            <a:spLocks noGrp="1"/>
          </p:cNvSpPr>
          <p:nvPr>
            <p:ph type="title"/>
          </p:nvPr>
        </p:nvSpPr>
        <p:spPr>
          <a:xfrm>
            <a:off x="609600" y="2653041"/>
            <a:ext cx="3310965" cy="886397"/>
          </a:xfrm>
        </p:spPr>
        <p:txBody>
          <a:bodyPr vert="horz" lIns="0" tIns="0" rIns="0" bIns="0" rtlCol="0" anchor="t" anchorCtr="0">
            <a:spAutoFit/>
          </a:bodyPr>
          <a:lstStyle>
            <a:lvl1pPr>
              <a:defRPr lang="en-US" sz="3200" dirty="0">
                <a:solidFill>
                  <a:schemeClr val="tx2"/>
                </a:solidFill>
              </a:defRPr>
            </a:lvl1pPr>
          </a:lstStyle>
          <a:p>
            <a:pPr lvl="0"/>
            <a:r>
              <a:rPr lang="en-US" dirty="0"/>
              <a:t>Click to edit Master title style</a:t>
            </a:r>
          </a:p>
        </p:txBody>
      </p:sp>
      <p:sp>
        <p:nvSpPr>
          <p:cNvPr id="3" name="Text Placeholder 2"/>
          <p:cNvSpPr>
            <a:spLocks noGrp="1"/>
          </p:cNvSpPr>
          <p:nvPr>
            <p:ph type="body" sz="quarter" idx="14"/>
          </p:nvPr>
        </p:nvSpPr>
        <p:spPr>
          <a:xfrm>
            <a:off x="4845050" y="1039619"/>
            <a:ext cx="6738938" cy="54421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p:cNvCxnSpPr/>
          <p:nvPr userDrawn="1"/>
        </p:nvCxnSpPr>
        <p:spPr>
          <a:xfrm>
            <a:off x="4328671" y="0"/>
            <a:ext cx="0" cy="685800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827102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userDrawn="1">
  <p:cSld name="Grey color block">
    <p:spTree>
      <p:nvGrpSpPr>
        <p:cNvPr id="1" name=""/>
        <p:cNvGrpSpPr/>
        <p:nvPr/>
      </p:nvGrpSpPr>
      <p:grpSpPr>
        <a:xfrm>
          <a:off x="0" y="0"/>
          <a:ext cx="0" cy="0"/>
          <a:chOff x="0" y="0"/>
          <a:chExt cx="0" cy="0"/>
        </a:xfrm>
      </p:grpSpPr>
      <p:cxnSp>
        <p:nvCxnSpPr>
          <p:cNvPr id="9" name="Straight Connector 8"/>
          <p:cNvCxnSpPr/>
          <p:nvPr userDrawn="1"/>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1" y="0"/>
            <a:ext cx="4328671" cy="6858000"/>
          </a:xfrm>
          <a:prstGeom prst="rect">
            <a:avLst/>
          </a:prstGeom>
          <a:solidFill>
            <a:schemeClr val="tx1"/>
          </a:solidFill>
          <a:ln w="762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666666"/>
              </a:solidFill>
              <a:effectLst/>
              <a:uLnTx/>
              <a:uFillTx/>
              <a:latin typeface="Arial"/>
              <a:ea typeface="+mn-ea"/>
              <a:cs typeface="+mn-cs"/>
            </a:endParaRPr>
          </a:p>
        </p:txBody>
      </p:sp>
      <p:sp>
        <p:nvSpPr>
          <p:cNvPr id="7" name="Slide Number Placeholder 6"/>
          <p:cNvSpPr>
            <a:spLocks noGrp="1"/>
          </p:cNvSpPr>
          <p:nvPr>
            <p:ph type="sldNum" sz="quarter" idx="12"/>
          </p:nvPr>
        </p:nvSpPr>
        <p:spPr/>
        <p:txBody>
          <a:bodyPr/>
          <a:lstStyle/>
          <a:p>
            <a:fld id="{8F61AF13-11BC-4357-89F3-660C939FF256}" type="slidenum">
              <a:rPr lang="en-US" smtClean="0"/>
              <a:t>‹#›</a:t>
            </a:fld>
            <a:endParaRPr lang="en-US" dirty="0"/>
          </a:p>
        </p:txBody>
      </p:sp>
      <p:sp>
        <p:nvSpPr>
          <p:cNvPr id="25" name="Content Placeholder 2"/>
          <p:cNvSpPr>
            <a:spLocks noGrp="1"/>
          </p:cNvSpPr>
          <p:nvPr>
            <p:ph sz="half" idx="13"/>
          </p:nvPr>
        </p:nvSpPr>
        <p:spPr>
          <a:xfrm>
            <a:off x="4845007" y="548664"/>
            <a:ext cx="6739512" cy="338554"/>
          </a:xfrm>
        </p:spPr>
        <p:txBody>
          <a:bodyPr wrap="square">
            <a:spAutoFit/>
          </a:bodyPr>
          <a:lstStyle>
            <a:lvl1pPr marL="0" indent="0">
              <a:lnSpc>
                <a:spcPct val="100000"/>
              </a:lnSpc>
              <a:spcBef>
                <a:spcPts val="600"/>
              </a:spcBef>
              <a:spcAft>
                <a:spcPts val="0"/>
              </a:spcAft>
              <a:buFontTx/>
              <a:buNone/>
              <a:defRPr sz="2200" b="1">
                <a:solidFill>
                  <a:schemeClr val="bg2"/>
                </a:solidFill>
                <a:latin typeface="+mn-lt"/>
              </a:defRPr>
            </a:lvl1pPr>
            <a:lvl2pPr marL="0" indent="0">
              <a:spcBef>
                <a:spcPts val="3000"/>
              </a:spcBef>
              <a:buNone/>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Edit Master text styles</a:t>
            </a:r>
          </a:p>
        </p:txBody>
      </p:sp>
      <p:sp>
        <p:nvSpPr>
          <p:cNvPr id="10" name="Title 1"/>
          <p:cNvSpPr>
            <a:spLocks noGrp="1"/>
          </p:cNvSpPr>
          <p:nvPr>
            <p:ph type="title"/>
          </p:nvPr>
        </p:nvSpPr>
        <p:spPr>
          <a:xfrm>
            <a:off x="609600" y="2653041"/>
            <a:ext cx="3310965" cy="886397"/>
          </a:xfrm>
        </p:spPr>
        <p:txBody>
          <a:bodyPr vert="horz" lIns="0" tIns="0" rIns="0" bIns="0" rtlCol="0" anchor="t" anchorCtr="0">
            <a:spAutoFit/>
          </a:bodyPr>
          <a:lstStyle>
            <a:lvl1pPr>
              <a:defRPr lang="en-US" sz="3200" dirty="0">
                <a:solidFill>
                  <a:schemeClr val="tx2"/>
                </a:solidFill>
              </a:defRPr>
            </a:lvl1pPr>
          </a:lstStyle>
          <a:p>
            <a:pPr lvl="0"/>
            <a:r>
              <a:rPr lang="en-US" dirty="0"/>
              <a:t>Click to edit Master title style</a:t>
            </a:r>
          </a:p>
        </p:txBody>
      </p:sp>
      <p:cxnSp>
        <p:nvCxnSpPr>
          <p:cNvPr id="11" name="Straight Connector 10"/>
          <p:cNvCxnSpPr/>
          <p:nvPr/>
        </p:nvCxnSpPr>
        <p:spPr>
          <a:xfrm rot="16200000" flipV="1">
            <a:off x="1144525"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6200000" flipV="1">
            <a:off x="1144525"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rot="16200000" flipV="1">
            <a:off x="1144525"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14"/>
          </p:nvPr>
        </p:nvSpPr>
        <p:spPr>
          <a:xfrm>
            <a:off x="4845007" y="1034667"/>
            <a:ext cx="6738938" cy="559435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2" name="Straight Connector 11"/>
          <p:cNvCxnSpPr/>
          <p:nvPr userDrawn="1"/>
        </p:nvCxnSpPr>
        <p:spPr>
          <a:xfrm>
            <a:off x="4328671" y="0"/>
            <a:ext cx="0" cy="685800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148501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userDrawn="1">
  <p:cSld name="2_Purple color block">
    <p:spTree>
      <p:nvGrpSpPr>
        <p:cNvPr id="1" name=""/>
        <p:cNvGrpSpPr/>
        <p:nvPr/>
      </p:nvGrpSpPr>
      <p:grpSpPr>
        <a:xfrm>
          <a:off x="0" y="0"/>
          <a:ext cx="0" cy="0"/>
          <a:chOff x="0" y="0"/>
          <a:chExt cx="0" cy="0"/>
        </a:xfrm>
      </p:grpSpPr>
      <p:cxnSp>
        <p:nvCxnSpPr>
          <p:cNvPr id="9" name="Straight Connector 8"/>
          <p:cNvCxnSpPr/>
          <p:nvPr userDrawn="1"/>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1" y="0"/>
            <a:ext cx="4328671" cy="6858000"/>
          </a:xfrm>
          <a:prstGeom prst="rect">
            <a:avLst/>
          </a:prstGeom>
          <a:solidFill>
            <a:schemeClr val="accent5"/>
          </a:solidFill>
          <a:ln w="762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666666"/>
              </a:solidFill>
              <a:effectLst/>
              <a:uLnTx/>
              <a:uFillTx/>
              <a:latin typeface="Arial"/>
              <a:ea typeface="+mn-ea"/>
              <a:cs typeface="+mn-cs"/>
            </a:endParaRPr>
          </a:p>
        </p:txBody>
      </p:sp>
      <p:sp>
        <p:nvSpPr>
          <p:cNvPr id="7" name="Slide Number Placeholder 6"/>
          <p:cNvSpPr>
            <a:spLocks noGrp="1"/>
          </p:cNvSpPr>
          <p:nvPr>
            <p:ph type="sldNum" sz="quarter" idx="12"/>
          </p:nvPr>
        </p:nvSpPr>
        <p:spPr/>
        <p:txBody>
          <a:bodyPr/>
          <a:lstStyle/>
          <a:p>
            <a:fld id="{8F61AF13-11BC-4357-89F3-660C939FF256}" type="slidenum">
              <a:rPr lang="en-US" smtClean="0"/>
              <a:t>‹#›</a:t>
            </a:fld>
            <a:endParaRPr lang="en-US" dirty="0"/>
          </a:p>
        </p:txBody>
      </p:sp>
      <p:sp>
        <p:nvSpPr>
          <p:cNvPr id="25" name="Content Placeholder 2"/>
          <p:cNvSpPr>
            <a:spLocks noGrp="1"/>
          </p:cNvSpPr>
          <p:nvPr>
            <p:ph sz="half" idx="13"/>
          </p:nvPr>
        </p:nvSpPr>
        <p:spPr>
          <a:xfrm>
            <a:off x="4845007" y="548664"/>
            <a:ext cx="6739512" cy="338554"/>
          </a:xfrm>
        </p:spPr>
        <p:txBody>
          <a:bodyPr wrap="square">
            <a:spAutoFit/>
          </a:bodyPr>
          <a:lstStyle>
            <a:lvl1pPr marL="0" indent="0">
              <a:lnSpc>
                <a:spcPct val="100000"/>
              </a:lnSpc>
              <a:spcBef>
                <a:spcPts val="600"/>
              </a:spcBef>
              <a:spcAft>
                <a:spcPts val="0"/>
              </a:spcAft>
              <a:buFontTx/>
              <a:buNone/>
              <a:defRPr sz="2200" b="1">
                <a:solidFill>
                  <a:schemeClr val="bg2"/>
                </a:solidFill>
                <a:latin typeface="+mn-lt"/>
              </a:defRPr>
            </a:lvl1pPr>
            <a:lvl2pPr marL="0" indent="0">
              <a:spcBef>
                <a:spcPts val="3000"/>
              </a:spcBef>
              <a:buNone/>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Edit Master text styles</a:t>
            </a:r>
          </a:p>
        </p:txBody>
      </p:sp>
      <p:sp>
        <p:nvSpPr>
          <p:cNvPr id="10" name="Title 1"/>
          <p:cNvSpPr>
            <a:spLocks noGrp="1"/>
          </p:cNvSpPr>
          <p:nvPr>
            <p:ph type="title"/>
          </p:nvPr>
        </p:nvSpPr>
        <p:spPr>
          <a:xfrm>
            <a:off x="609600" y="2653041"/>
            <a:ext cx="3310965" cy="886397"/>
          </a:xfrm>
        </p:spPr>
        <p:txBody>
          <a:bodyPr vert="horz" lIns="0" tIns="0" rIns="0" bIns="0" rtlCol="0" anchor="t" anchorCtr="0">
            <a:spAutoFit/>
          </a:bodyPr>
          <a:lstStyle>
            <a:lvl1pPr>
              <a:defRPr lang="en-US" sz="3200" dirty="0">
                <a:solidFill>
                  <a:schemeClr val="tx2"/>
                </a:solidFill>
              </a:defRPr>
            </a:lvl1pPr>
          </a:lstStyle>
          <a:p>
            <a:pPr lvl="0"/>
            <a:r>
              <a:rPr lang="en-US" dirty="0"/>
              <a:t>Click to edit Master title style</a:t>
            </a:r>
          </a:p>
        </p:txBody>
      </p:sp>
      <p:cxnSp>
        <p:nvCxnSpPr>
          <p:cNvPr id="11" name="Straight Connector 10"/>
          <p:cNvCxnSpPr/>
          <p:nvPr/>
        </p:nvCxnSpPr>
        <p:spPr>
          <a:xfrm rot="16200000" flipV="1">
            <a:off x="1144525"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6200000" flipV="1">
            <a:off x="1144525"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rot="16200000" flipV="1">
            <a:off x="1144525"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14"/>
          </p:nvPr>
        </p:nvSpPr>
        <p:spPr>
          <a:xfrm>
            <a:off x="4845007" y="1043882"/>
            <a:ext cx="6738938" cy="559435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2" name="Straight Connector 11"/>
          <p:cNvCxnSpPr/>
          <p:nvPr userDrawn="1"/>
        </p:nvCxnSpPr>
        <p:spPr>
          <a:xfrm>
            <a:off x="4328671" y="0"/>
            <a:ext cx="0" cy="685800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004690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p:cSld name="1_Title Photo Whit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4404" y="2312549"/>
            <a:ext cx="4516857" cy="997196"/>
          </a:xfrm>
        </p:spPr>
        <p:txBody>
          <a:bodyPr wrap="square" anchor="b" anchorCtr="0">
            <a:spAutoFit/>
          </a:bodyPr>
          <a:lstStyle>
            <a:lvl1pPr>
              <a:defRPr sz="3600">
                <a:solidFill>
                  <a:schemeClr val="bg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694405" y="3510252"/>
            <a:ext cx="4516856" cy="338554"/>
          </a:xfrm>
        </p:spPr>
        <p:txBody>
          <a:bodyPr wrap="square">
            <a:spAutoFit/>
          </a:bodyPr>
          <a:lstStyle>
            <a:lvl1pPr marL="0" indent="0" algn="l">
              <a:buNone/>
              <a:defRPr sz="2200" b="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Picture Placeholder 4"/>
          <p:cNvSpPr>
            <a:spLocks noGrp="1"/>
          </p:cNvSpPr>
          <p:nvPr>
            <p:ph type="pic" sz="quarter" idx="10"/>
          </p:nvPr>
        </p:nvSpPr>
        <p:spPr>
          <a:xfrm>
            <a:off x="5905666" y="0"/>
            <a:ext cx="6280150" cy="6858000"/>
          </a:xfrm>
        </p:spPr>
        <p:txBody>
          <a:bodyPr/>
          <a:lstStyle>
            <a:lvl1pPr>
              <a:defRPr>
                <a:solidFill>
                  <a:schemeClr val="tx2"/>
                </a:solidFill>
              </a:defRPr>
            </a:lvl1pPr>
          </a:lstStyle>
          <a:p>
            <a:r>
              <a:rPr lang="en-US" dirty="0"/>
              <a:t>Click icon to add picture</a:t>
            </a:r>
          </a:p>
        </p:txBody>
      </p:sp>
      <p:sp>
        <p:nvSpPr>
          <p:cNvPr id="6"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bg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23" name="Group 22"/>
          <p:cNvGrpSpPr/>
          <p:nvPr userDrawn="1"/>
        </p:nvGrpSpPr>
        <p:grpSpPr>
          <a:xfrm>
            <a:off x="665377" y="5537861"/>
            <a:ext cx="4423901" cy="456933"/>
            <a:chOff x="7091159" y="5378260"/>
            <a:chExt cx="4423901" cy="456933"/>
          </a:xfrm>
        </p:grpSpPr>
        <p:sp>
          <p:nvSpPr>
            <p:cNvPr id="29" name="TextBox 28"/>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bg2"/>
                  </a:solidFill>
                  <a:effectLst/>
                  <a:uLnTx/>
                  <a:uFillTx/>
                  <a:latin typeface="Arial"/>
                  <a:ea typeface="+mn-ea"/>
                  <a:cs typeface="+mn-cs"/>
                </a:rPr>
                <a:t>“Seyfarth” refers to Seyfarth Shaw LLP (an Illinois limited liability partnership). </a:t>
              </a:r>
            </a:p>
          </p:txBody>
        </p:sp>
        <p:sp>
          <p:nvSpPr>
            <p:cNvPr id="28" name="TextBox 27"/>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2"/>
                  </a:solidFill>
                  <a:effectLst/>
                  <a:uLnTx/>
                  <a:uFillTx/>
                  <a:latin typeface="Arial"/>
                  <a:ea typeface="+mn-ea"/>
                  <a:cs typeface="+mn-cs"/>
                </a:rPr>
                <a:t>Seyfarth Shaw LLP</a:t>
              </a:r>
            </a:p>
          </p:txBody>
        </p:sp>
      </p:gr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4404" y="963686"/>
            <a:ext cx="2048796" cy="504545"/>
          </a:xfrm>
          <a:prstGeom prst="rect">
            <a:avLst/>
          </a:prstGeom>
        </p:spPr>
      </p:pic>
      <p:sp>
        <p:nvSpPr>
          <p:cNvPr id="4" name="Footer Placeholder 3"/>
          <p:cNvSpPr>
            <a:spLocks noGrp="1"/>
          </p:cNvSpPr>
          <p:nvPr>
            <p:ph type="ftr" sz="quarter" idx="12"/>
          </p:nvPr>
        </p:nvSpPr>
        <p:spPr>
          <a:xfrm>
            <a:off x="667512" y="6016752"/>
            <a:ext cx="5257800" cy="123111"/>
          </a:xfrm>
        </p:spPr>
        <p:txBody>
          <a:bodyPr/>
          <a:lstStyle>
            <a:lvl1pPr>
              <a:defRPr sz="800"/>
            </a:lvl1pPr>
          </a:lstStyle>
          <a:p>
            <a:r>
              <a:rPr lang="en-US" dirty="0"/>
              <a:t>2020 Seyfarth Shaw LLP. All rights reserved. Private and Confidential</a:t>
            </a:r>
          </a:p>
        </p:txBody>
      </p:sp>
    </p:spTree>
    <p:extLst>
      <p:ext uri="{BB962C8B-B14F-4D97-AF65-F5344CB8AC3E}">
        <p14:creationId xmlns:p14="http://schemas.microsoft.com/office/powerpoint/2010/main" val="39951143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Title Photo Purple">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4405" y="2312549"/>
            <a:ext cx="4516856" cy="997196"/>
          </a:xfrm>
        </p:spPr>
        <p:txBody>
          <a:bodyPr wrap="square" anchor="b" anchorCtr="0">
            <a:spAutoFit/>
          </a:bodyPr>
          <a:lstStyle>
            <a:lvl1pPr>
              <a:defRPr sz="3600">
                <a:solidFill>
                  <a:schemeClr val="tx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694405" y="3510252"/>
            <a:ext cx="4516856"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Picture Placeholder 4"/>
          <p:cNvSpPr>
            <a:spLocks noGrp="1"/>
          </p:cNvSpPr>
          <p:nvPr>
            <p:ph type="pic" sz="quarter" idx="10"/>
          </p:nvPr>
        </p:nvSpPr>
        <p:spPr>
          <a:xfrm>
            <a:off x="5905666" y="1336566"/>
            <a:ext cx="6280150" cy="3946358"/>
          </a:xfrm>
        </p:spPr>
        <p:txBody>
          <a:bodyPr/>
          <a:lstStyle>
            <a:lvl1pPr>
              <a:defRPr>
                <a:solidFill>
                  <a:schemeClr val="tx2"/>
                </a:solidFill>
              </a:defRPr>
            </a:lvl1pPr>
          </a:lstStyle>
          <a:p>
            <a:r>
              <a:rPr lang="en-US" dirty="0"/>
              <a:t>Click icon to add picture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6"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2"/>
                  </a:solidFill>
                  <a:effectLst/>
                  <a:uLnTx/>
                  <a:uFillTx/>
                  <a:latin typeface="Arial"/>
                  <a:ea typeface="+mn-ea"/>
                  <a:cs typeface="+mn-cs"/>
                </a:rPr>
                <a:t>“Seyfarth”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2"/>
                  </a:solidFill>
                  <a:effectLst/>
                  <a:uLnTx/>
                  <a:uFillTx/>
                  <a:latin typeface="Arial"/>
                  <a:ea typeface="+mn-ea"/>
                  <a:cs typeface="+mn-cs"/>
                </a:rPr>
                <a:t>Seyfarth Shaw LLP</a:t>
              </a:r>
            </a:p>
          </p:txBody>
        </p:sp>
      </p:grpSp>
      <p:sp>
        <p:nvSpPr>
          <p:cNvPr id="4" name="Footer Placeholder 3"/>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dirty="0"/>
              <a:t>©2021 Seyfarth Shaw LLP. All rights reserved. Private and Confidential</a:t>
            </a:r>
          </a:p>
        </p:txBody>
      </p:sp>
    </p:spTree>
    <p:extLst>
      <p:ext uri="{BB962C8B-B14F-4D97-AF65-F5344CB8AC3E}">
        <p14:creationId xmlns:p14="http://schemas.microsoft.com/office/powerpoint/2010/main" val="358423384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p:cSld name="Title Photo Dark Teal">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4405" y="2312549"/>
            <a:ext cx="4516856" cy="997196"/>
          </a:xfrm>
        </p:spPr>
        <p:txBody>
          <a:bodyPr wrap="square" anchor="b" anchorCtr="0">
            <a:spAutoFit/>
          </a:bodyPr>
          <a:lstStyle>
            <a:lvl1pPr>
              <a:defRPr sz="3600">
                <a:solidFill>
                  <a:schemeClr val="tx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694405" y="3510252"/>
            <a:ext cx="4516856"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Picture Placeholder 4"/>
          <p:cNvSpPr>
            <a:spLocks noGrp="1"/>
          </p:cNvSpPr>
          <p:nvPr>
            <p:ph type="pic" sz="quarter" idx="10"/>
          </p:nvPr>
        </p:nvSpPr>
        <p:spPr>
          <a:xfrm>
            <a:off x="5905666" y="1336566"/>
            <a:ext cx="6280150" cy="3946358"/>
          </a:xfrm>
        </p:spPr>
        <p:txBody>
          <a:bodyPr/>
          <a:lstStyle>
            <a:lvl1pPr>
              <a:defRPr>
                <a:solidFill>
                  <a:schemeClr val="tx2"/>
                </a:solidFill>
              </a:defRPr>
            </a:lvl1pPr>
          </a:lstStyle>
          <a:p>
            <a:r>
              <a:rPr lang="en-US" dirty="0"/>
              <a:t>Click icon to add picture</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6"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12" name="Group 11"/>
          <p:cNvGrpSpPr/>
          <p:nvPr userDrawn="1"/>
        </p:nvGrpSpPr>
        <p:grpSpPr>
          <a:xfrm>
            <a:off x="68442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2"/>
                  </a:solidFill>
                  <a:effectLst/>
                  <a:uLnTx/>
                  <a:uFillTx/>
                  <a:latin typeface="Arial"/>
                  <a:ea typeface="+mn-ea"/>
                  <a:cs typeface="+mn-cs"/>
                </a:rPr>
                <a:t>“Seyfarth”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2"/>
                  </a:solidFill>
                  <a:effectLst/>
                  <a:uLnTx/>
                  <a:uFillTx/>
                  <a:latin typeface="Arial"/>
                  <a:ea typeface="+mn-ea"/>
                  <a:cs typeface="+mn-cs"/>
                </a:rPr>
                <a:t>Seyfarth Shaw LLP</a:t>
              </a:r>
            </a:p>
          </p:txBody>
        </p:sp>
      </p:grpSp>
      <p:sp>
        <p:nvSpPr>
          <p:cNvPr id="4" name="Footer Placeholder 3"/>
          <p:cNvSpPr>
            <a:spLocks noGrp="1"/>
          </p:cNvSpPr>
          <p:nvPr>
            <p:ph type="ftr" sz="quarter" idx="12"/>
          </p:nvPr>
        </p:nvSpPr>
        <p:spPr>
          <a:xfrm>
            <a:off x="686562" y="6016752"/>
            <a:ext cx="5486400" cy="123111"/>
          </a:xfrm>
        </p:spPr>
        <p:txBody>
          <a:bodyPr/>
          <a:lstStyle>
            <a:lvl1pPr>
              <a:defRPr sz="800">
                <a:solidFill>
                  <a:schemeClr val="tx2"/>
                </a:solidFill>
              </a:defRPr>
            </a:lvl1pPr>
          </a:lstStyle>
          <a:p>
            <a:r>
              <a:rPr lang="en-US" dirty="0"/>
              <a:t>2020 Seyfarth Shaw LLP. All rights reserved. Private and Confidential</a:t>
            </a:r>
          </a:p>
        </p:txBody>
      </p:sp>
    </p:spTree>
    <p:extLst>
      <p:ext uri="{BB962C8B-B14F-4D97-AF65-F5344CB8AC3E}">
        <p14:creationId xmlns:p14="http://schemas.microsoft.com/office/powerpoint/2010/main" val="128881253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cSld name="Title Photo Teal">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4405" y="2312549"/>
            <a:ext cx="4516856" cy="997196"/>
          </a:xfrm>
        </p:spPr>
        <p:txBody>
          <a:bodyPr wrap="square" anchor="b" anchorCtr="0">
            <a:spAutoFit/>
          </a:bodyPr>
          <a:lstStyle>
            <a:lvl1pPr>
              <a:defRPr sz="3600">
                <a:solidFill>
                  <a:schemeClr val="tx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694405" y="3510252"/>
            <a:ext cx="4516856"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Picture Placeholder 4"/>
          <p:cNvSpPr>
            <a:spLocks noGrp="1"/>
          </p:cNvSpPr>
          <p:nvPr>
            <p:ph type="pic" sz="quarter" idx="10"/>
          </p:nvPr>
        </p:nvSpPr>
        <p:spPr>
          <a:xfrm>
            <a:off x="5905666" y="1336566"/>
            <a:ext cx="6280150" cy="3946358"/>
          </a:xfrm>
        </p:spPr>
        <p:txBody>
          <a:bodyPr/>
          <a:lstStyle>
            <a:lvl1pPr>
              <a:defRPr>
                <a:solidFill>
                  <a:schemeClr val="tx2"/>
                </a:solidFill>
              </a:defRPr>
            </a:lvl1pPr>
          </a:lstStyle>
          <a:p>
            <a:r>
              <a:rPr lang="en-US" dirty="0"/>
              <a:t>Click icon to add picture</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6"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2"/>
                  </a:solidFill>
                  <a:effectLst/>
                  <a:uLnTx/>
                  <a:uFillTx/>
                  <a:latin typeface="Arial"/>
                  <a:ea typeface="+mn-ea"/>
                  <a:cs typeface="+mn-cs"/>
                </a:rPr>
                <a:t>“Seyfarth”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2"/>
                  </a:solidFill>
                  <a:effectLst/>
                  <a:uLnTx/>
                  <a:uFillTx/>
                  <a:latin typeface="Arial"/>
                  <a:ea typeface="+mn-ea"/>
                  <a:cs typeface="+mn-cs"/>
                </a:rPr>
                <a:t>Seyfarth Shaw LLP</a:t>
              </a:r>
            </a:p>
          </p:txBody>
        </p:sp>
      </p:grpSp>
      <p:sp>
        <p:nvSpPr>
          <p:cNvPr id="4" name="Footer Placeholder 3"/>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dirty="0"/>
              <a:t>2020 Seyfarth Shaw LLP. All rights reserved. Private and Confidential</a:t>
            </a:r>
          </a:p>
        </p:txBody>
      </p:sp>
    </p:spTree>
    <p:extLst>
      <p:ext uri="{BB962C8B-B14F-4D97-AF65-F5344CB8AC3E}">
        <p14:creationId xmlns:p14="http://schemas.microsoft.com/office/powerpoint/2010/main" val="82883864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Content 1 column w/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3"/>
          </p:nvPr>
        </p:nvSpPr>
        <p:spPr>
          <a:xfrm>
            <a:off x="1016000" y="1600200"/>
            <a:ext cx="10668000" cy="4800600"/>
          </a:xfrm>
        </p:spPr>
        <p:txBody>
          <a:bodyPr/>
          <a:lstStyle>
            <a:lvl3pPr>
              <a:defRPr>
                <a:solidFill>
                  <a:srgbClr val="000000"/>
                </a:solidFill>
              </a:defRPr>
            </a:lvl3pPr>
            <a:lvl4pPr>
              <a:defRPr>
                <a:solidFill>
                  <a:srgbClr val="000000"/>
                </a:solidFill>
              </a:defRPr>
            </a:lvl4pPr>
            <a:lvl5pPr marL="914400" indent="0">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Date Placeholder 21"/>
          <p:cNvSpPr>
            <a:spLocks noGrp="1"/>
          </p:cNvSpPr>
          <p:nvPr>
            <p:ph type="dt" sz="half" idx="14"/>
          </p:nvPr>
        </p:nvSpPr>
        <p:spPr>
          <a:xfrm>
            <a:off x="3454400" y="6401436"/>
            <a:ext cx="5892800" cy="365125"/>
          </a:xfrm>
          <a:prstGeom prst="rect">
            <a:avLst/>
          </a:prstGeom>
        </p:spPr>
        <p:txBody>
          <a:bodyPr/>
          <a:lstStyle/>
          <a:p>
            <a:endParaRPr lang="en-US" dirty="0"/>
          </a:p>
        </p:txBody>
      </p:sp>
      <p:sp>
        <p:nvSpPr>
          <p:cNvPr id="24" name="Slide Number Placeholder 23"/>
          <p:cNvSpPr>
            <a:spLocks noGrp="1"/>
          </p:cNvSpPr>
          <p:nvPr>
            <p:ph type="sldNum" sz="quarter" idx="16"/>
          </p:nvPr>
        </p:nvSpPr>
        <p:spPr/>
        <p:txBody>
          <a:bodyPr/>
          <a:lstStyle/>
          <a:p>
            <a:fld id="{33D6E5A2-EC83-451F-A719-9AC1370DD5CF}" type="slidenum">
              <a:rPr lang="en-US" smtClean="0"/>
              <a:pPr/>
              <a:t>‹#›</a:t>
            </a:fld>
            <a:endParaRPr lang="en-US" dirty="0"/>
          </a:p>
        </p:txBody>
      </p:sp>
    </p:spTree>
    <p:extLst>
      <p:ext uri="{BB962C8B-B14F-4D97-AF65-F5344CB8AC3E}">
        <p14:creationId xmlns:p14="http://schemas.microsoft.com/office/powerpoint/2010/main" val="3562288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113C450-D652-43F7-9E6B-39574BA1280F}"/>
              </a:ext>
            </a:extLst>
          </p:cNvPr>
          <p:cNvSpPr txBox="1">
            <a:spLocks noChangeArrowheads="1"/>
          </p:cNvSpPr>
          <p:nvPr userDrawn="1"/>
        </p:nvSpPr>
        <p:spPr bwMode="auto">
          <a:xfrm>
            <a:off x="1606730" y="2260600"/>
            <a:ext cx="9569269" cy="1092200"/>
          </a:xfrm>
          <a:prstGeom prst="rect">
            <a:avLst/>
          </a:prstGeom>
          <a:no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sz="6500" i="1" dirty="0">
                <a:solidFill>
                  <a:srgbClr val="004B8D"/>
                </a:solidFill>
                <a:latin typeface="Adobe Garamond Pro" pitchFamily="18" charset="0"/>
              </a:rPr>
              <a:t>Q&amp;A</a:t>
            </a:r>
          </a:p>
        </p:txBody>
      </p:sp>
      <p:sp>
        <p:nvSpPr>
          <p:cNvPr id="4" name="TextBox 3">
            <a:extLst>
              <a:ext uri="{FF2B5EF4-FFF2-40B4-BE49-F238E27FC236}">
                <a16:creationId xmlns:a16="http://schemas.microsoft.com/office/drawing/2014/main" id="{35BF114F-D6EF-4F4B-8143-DBDBCA29967D}"/>
              </a:ext>
            </a:extLst>
          </p:cNvPr>
          <p:cNvSpPr txBox="1">
            <a:spLocks noChangeArrowheads="1"/>
          </p:cNvSpPr>
          <p:nvPr userDrawn="1"/>
        </p:nvSpPr>
        <p:spPr bwMode="auto">
          <a:xfrm>
            <a:off x="1613586" y="3505200"/>
            <a:ext cx="9664014" cy="622300"/>
          </a:xfrm>
          <a:prstGeom prst="rect">
            <a:avLst/>
          </a:prstGeom>
          <a:no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12000"/>
              </a:lnSpc>
              <a:buFont typeface="Arial" charset="0"/>
              <a:buNone/>
              <a:defRPr/>
            </a:pPr>
            <a:r>
              <a:rPr lang="en-US" sz="1600" dirty="0">
                <a:solidFill>
                  <a:srgbClr val="414042"/>
                </a:solidFill>
                <a:latin typeface="Trebuchet MS" pitchFamily="34" charset="0"/>
                <a:cs typeface="Arial" charset="0"/>
              </a:rPr>
              <a:t>To ask a question from your touchtone phone, press *1. </a:t>
            </a:r>
          </a:p>
          <a:p>
            <a:pPr eaLnBrk="1" hangingPunct="1">
              <a:lnSpc>
                <a:spcPct val="112000"/>
              </a:lnSpc>
              <a:buFont typeface="Arial" charset="0"/>
              <a:buNone/>
              <a:defRPr/>
            </a:pPr>
            <a:r>
              <a:rPr lang="en-US" sz="1600" dirty="0">
                <a:solidFill>
                  <a:srgbClr val="414042"/>
                </a:solidFill>
                <a:latin typeface="Trebuchet MS" pitchFamily="34" charset="0"/>
                <a:cs typeface="Arial" charset="0"/>
              </a:rPr>
              <a:t>To exit the queue, press *1 again. </a:t>
            </a:r>
            <a:endParaRPr lang="en-US" sz="1600" dirty="0">
              <a:solidFill>
                <a:srgbClr val="414042"/>
              </a:solidFill>
              <a:latin typeface="Trebuchet MS" pitchFamily="34" charset="0"/>
            </a:endParaRPr>
          </a:p>
        </p:txBody>
      </p:sp>
      <p:sp>
        <p:nvSpPr>
          <p:cNvPr id="12" name="Text Placeholder 11"/>
          <p:cNvSpPr>
            <a:spLocks noGrp="1"/>
          </p:cNvSpPr>
          <p:nvPr>
            <p:ph type="body" sz="quarter" idx="11"/>
          </p:nvPr>
        </p:nvSpPr>
        <p:spPr>
          <a:xfrm>
            <a:off x="1613586" y="4224528"/>
            <a:ext cx="9664014" cy="1719072"/>
          </a:xfrm>
        </p:spPr>
        <p:txBody>
          <a:bodyPr tIns="91440" bIns="91440"/>
          <a:lstStyle>
            <a:lvl1pPr marL="0" marR="0" indent="0" algn="l" defTabSz="914400" rtl="0" eaLnBrk="0" fontAlgn="base" latinLnBrk="0" hangingPunct="0">
              <a:lnSpc>
                <a:spcPct val="112000"/>
              </a:lnSpc>
              <a:spcBef>
                <a:spcPts val="0"/>
              </a:spcBef>
              <a:spcAft>
                <a:spcPct val="0"/>
              </a:spcAft>
              <a:buClr>
                <a:srgbClr val="004B8D"/>
              </a:buClr>
              <a:buSzTx/>
              <a:buFont typeface="Arial" charset="0"/>
              <a:buNone/>
              <a:tabLst/>
              <a:defRPr sz="1600" baseline="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5837451F-E7D3-4E47-A7B1-454C4047DD85}"/>
              </a:ext>
            </a:extLst>
          </p:cNvPr>
          <p:cNvSpPr>
            <a:spLocks noGrp="1"/>
          </p:cNvSpPr>
          <p:nvPr>
            <p:ph type="sldNum" sz="quarter" idx="12"/>
          </p:nvPr>
        </p:nvSpPr>
        <p:spPr/>
        <p:txBody>
          <a:bodyPr/>
          <a:lstStyle>
            <a:lvl1pPr>
              <a:defRPr/>
            </a:lvl1pPr>
          </a:lstStyle>
          <a:p>
            <a:fld id="{12965C98-6EC0-4137-A12D-A778D6D0A1B5}" type="slidenum">
              <a:rPr lang="en-US" altLang="en-US"/>
              <a:pPr/>
              <a:t>‹#›</a:t>
            </a:fld>
            <a:endParaRPr lang="en-US" altLang="en-US"/>
          </a:p>
        </p:txBody>
      </p:sp>
    </p:spTree>
    <p:extLst>
      <p:ext uri="{BB962C8B-B14F-4D97-AF65-F5344CB8AC3E}">
        <p14:creationId xmlns:p14="http://schemas.microsoft.com/office/powerpoint/2010/main" val="403841454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hanks">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779795-5A42-4574-AB84-48E3936C9850}"/>
              </a:ext>
            </a:extLst>
          </p:cNvPr>
          <p:cNvSpPr txBox="1">
            <a:spLocks noChangeArrowheads="1"/>
          </p:cNvSpPr>
          <p:nvPr userDrawn="1"/>
        </p:nvSpPr>
        <p:spPr bwMode="auto">
          <a:xfrm>
            <a:off x="914400" y="2260600"/>
            <a:ext cx="10261600" cy="1092200"/>
          </a:xfrm>
          <a:prstGeom prst="rect">
            <a:avLst/>
          </a:prstGeom>
          <a:no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sz="6500" i="1">
                <a:solidFill>
                  <a:srgbClr val="004B8D"/>
                </a:solidFill>
                <a:latin typeface="Adobe Garamond Pro" pitchFamily="18" charset="0"/>
              </a:rPr>
              <a:t>Thanks.</a:t>
            </a:r>
          </a:p>
        </p:txBody>
      </p:sp>
      <p:sp>
        <p:nvSpPr>
          <p:cNvPr id="4" name="TextBox 3">
            <a:extLst>
              <a:ext uri="{FF2B5EF4-FFF2-40B4-BE49-F238E27FC236}">
                <a16:creationId xmlns:a16="http://schemas.microsoft.com/office/drawing/2014/main" id="{F25FF1B4-F43D-46AD-AAAC-3B0593B44660}"/>
              </a:ext>
            </a:extLst>
          </p:cNvPr>
          <p:cNvSpPr txBox="1">
            <a:spLocks noChangeArrowheads="1"/>
          </p:cNvSpPr>
          <p:nvPr userDrawn="1"/>
        </p:nvSpPr>
        <p:spPr bwMode="auto">
          <a:xfrm>
            <a:off x="914400" y="4876800"/>
            <a:ext cx="10363200" cy="738188"/>
          </a:xfrm>
          <a:prstGeom prst="rect">
            <a:avLst/>
          </a:prstGeom>
          <a:no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None/>
              <a:defRPr/>
            </a:pPr>
            <a:r>
              <a:rPr lang="en-US" sz="1400">
                <a:solidFill>
                  <a:srgbClr val="414042"/>
                </a:solidFill>
                <a:latin typeface="Trebuchet MS" pitchFamily="34" charset="0"/>
                <a:cs typeface="Arial" charset="0"/>
              </a:rPr>
              <a:t>Strafford Publications, Inc.</a:t>
            </a:r>
          </a:p>
          <a:p>
            <a:pPr eaLnBrk="1" hangingPunct="1">
              <a:buFont typeface="Arial" charset="0"/>
              <a:buNone/>
              <a:defRPr/>
            </a:pPr>
            <a:r>
              <a:rPr lang="en-US" sz="1400">
                <a:solidFill>
                  <a:srgbClr val="414042"/>
                </a:solidFill>
                <a:latin typeface="Trebuchet MS" pitchFamily="34" charset="0"/>
                <a:cs typeface="Arial" charset="0"/>
              </a:rPr>
              <a:t>1-800-926-7926</a:t>
            </a:r>
          </a:p>
          <a:p>
            <a:pPr eaLnBrk="1" hangingPunct="1">
              <a:buFont typeface="Arial" charset="0"/>
              <a:buNone/>
              <a:defRPr/>
            </a:pPr>
            <a:r>
              <a:rPr lang="en-US" sz="1400">
                <a:solidFill>
                  <a:srgbClr val="414042"/>
                </a:solidFill>
                <a:latin typeface="Trebuchet MS" pitchFamily="34" charset="0"/>
                <a:cs typeface="Arial" charset="0"/>
                <a:hlinkClick r:id="rId2"/>
              </a:rPr>
              <a:t>www.straffordpub.com</a:t>
            </a:r>
            <a:endParaRPr lang="en-US" sz="1400">
              <a:solidFill>
                <a:srgbClr val="414042"/>
              </a:solidFill>
              <a:latin typeface="Trebuchet MS" pitchFamily="34" charset="0"/>
              <a:cs typeface="Arial" charset="0"/>
            </a:endParaRPr>
          </a:p>
        </p:txBody>
      </p:sp>
      <p:sp>
        <p:nvSpPr>
          <p:cNvPr id="7" name="Content Placeholder 2"/>
          <p:cNvSpPr>
            <a:spLocks noGrp="1"/>
          </p:cNvSpPr>
          <p:nvPr>
            <p:ph idx="1"/>
          </p:nvPr>
        </p:nvSpPr>
        <p:spPr>
          <a:xfrm>
            <a:off x="914400" y="3502152"/>
            <a:ext cx="10363200" cy="1146048"/>
          </a:xfrm>
        </p:spPr>
        <p:txBody>
          <a:bodyPr tIns="45720"/>
          <a:lstStyle>
            <a:lvl1pPr marL="0" indent="0" algn="l" rtl="0" eaLnBrk="1" fontAlgn="base" hangingPunct="1">
              <a:lnSpc>
                <a:spcPct val="113000"/>
              </a:lnSpc>
              <a:spcBef>
                <a:spcPct val="0"/>
              </a:spcBef>
              <a:spcAft>
                <a:spcPct val="0"/>
              </a:spcAft>
              <a:buFont typeface="Arial" charset="0"/>
              <a:buNone/>
              <a:defRPr lang="en-US" sz="1300" b="0" i="0" kern="1200" baseline="0" dirty="0" smtClean="0">
                <a:solidFill>
                  <a:srgbClr val="414042"/>
                </a:solidFill>
                <a:latin typeface="Trebuchet MS" pitchFamily="34" charset="0"/>
                <a:ea typeface="+mn-ea"/>
                <a:cs typeface="Arial" pitchFamily="34" charset="0"/>
              </a:defRPr>
            </a:lvl1pPr>
            <a:lvl2pPr marL="0" indent="0">
              <a:buNone/>
              <a:defRPr sz="1300" b="0" i="0"/>
            </a:lvl2pPr>
            <a:lvl3pPr marL="0" indent="0">
              <a:buNone/>
              <a:defRPr sz="1600" b="0" i="0" baseline="0"/>
            </a:lvl3pPr>
            <a:lvl4pPr>
              <a:buNone/>
              <a:defRPr/>
            </a:lvl4pPr>
            <a:lvl5pPr>
              <a:buNone/>
              <a:defRPr/>
            </a:lvl5pPr>
          </a:lstStyle>
          <a:p>
            <a:pPr lvl="0"/>
            <a:r>
              <a:rPr lang="en-US"/>
              <a:t>Click to edit Master text styles</a:t>
            </a:r>
          </a:p>
        </p:txBody>
      </p:sp>
      <p:sp>
        <p:nvSpPr>
          <p:cNvPr id="5" name="Slide Number Placeholder 5">
            <a:extLst>
              <a:ext uri="{FF2B5EF4-FFF2-40B4-BE49-F238E27FC236}">
                <a16:creationId xmlns:a16="http://schemas.microsoft.com/office/drawing/2014/main" id="{1EC34782-9A55-4B56-AD25-6BD49F6C7798}"/>
              </a:ext>
            </a:extLst>
          </p:cNvPr>
          <p:cNvSpPr>
            <a:spLocks noGrp="1"/>
          </p:cNvSpPr>
          <p:nvPr>
            <p:ph type="sldNum" sz="quarter" idx="10"/>
          </p:nvPr>
        </p:nvSpPr>
        <p:spPr/>
        <p:txBody>
          <a:bodyPr/>
          <a:lstStyle>
            <a:lvl1pPr>
              <a:defRPr/>
            </a:lvl1pPr>
          </a:lstStyle>
          <a:p>
            <a:fld id="{DEA4D808-6E2E-4487-83F8-5A42F76996A7}" type="slidenum">
              <a:rPr lang="en-US" altLang="en-US"/>
              <a:pPr/>
              <a:t>‹#›</a:t>
            </a:fld>
            <a:endParaRPr lang="en-US" altLang="en-US"/>
          </a:p>
        </p:txBody>
      </p:sp>
    </p:spTree>
    <p:extLst>
      <p:ext uri="{BB962C8B-B14F-4D97-AF65-F5344CB8AC3E}">
        <p14:creationId xmlns:p14="http://schemas.microsoft.com/office/powerpoint/2010/main" val="213954544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Promo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0AE02-8B33-4BDC-B159-3F81B476B803}"/>
              </a:ext>
            </a:extLst>
          </p:cNvPr>
          <p:cNvSpPr txBox="1">
            <a:spLocks/>
          </p:cNvSpPr>
          <p:nvPr userDrawn="1"/>
        </p:nvSpPr>
        <p:spPr bwMode="auto">
          <a:xfrm>
            <a:off x="406400" y="2438400"/>
            <a:ext cx="5791200" cy="990600"/>
          </a:xfrm>
          <a:prstGeom prst="rect">
            <a:avLst/>
          </a:prstGeom>
          <a:noFill/>
          <a:ln>
            <a:noFill/>
          </a:ln>
        </p:spPr>
        <p:txBody>
          <a:bodyPr lIns="0" rIns="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defRPr/>
            </a:pPr>
            <a:r>
              <a:rPr lang="en-US" sz="3500" i="1">
                <a:solidFill>
                  <a:srgbClr val="004B8D"/>
                </a:solidFill>
                <a:latin typeface="Adobe Garamond Pro" pitchFamily="18" charset="0"/>
              </a:rPr>
              <a:t>Tell us how we did!</a:t>
            </a:r>
          </a:p>
        </p:txBody>
      </p:sp>
      <p:grpSp>
        <p:nvGrpSpPr>
          <p:cNvPr id="3" name="Group 11">
            <a:extLst>
              <a:ext uri="{FF2B5EF4-FFF2-40B4-BE49-F238E27FC236}">
                <a16:creationId xmlns:a16="http://schemas.microsoft.com/office/drawing/2014/main" id="{E2C8019A-0A2E-4BDF-A0D3-44F6EC3705C9}"/>
              </a:ext>
            </a:extLst>
          </p:cNvPr>
          <p:cNvGrpSpPr>
            <a:grpSpLocks/>
          </p:cNvGrpSpPr>
          <p:nvPr userDrawn="1"/>
        </p:nvGrpSpPr>
        <p:grpSpPr bwMode="auto">
          <a:xfrm>
            <a:off x="6705600" y="1247776"/>
            <a:ext cx="4470400" cy="3476625"/>
            <a:chOff x="4572000" y="1248203"/>
            <a:chExt cx="3352800" cy="3476197"/>
          </a:xfrm>
        </p:grpSpPr>
        <p:sp>
          <p:nvSpPr>
            <p:cNvPr id="4" name="Left Brace 3">
              <a:extLst>
                <a:ext uri="{FF2B5EF4-FFF2-40B4-BE49-F238E27FC236}">
                  <a16:creationId xmlns:a16="http://schemas.microsoft.com/office/drawing/2014/main" id="{02225258-9A25-4022-9C46-9718D57F7AEF}"/>
                </a:ext>
              </a:extLst>
            </p:cNvPr>
            <p:cNvSpPr/>
            <p:nvPr userDrawn="1"/>
          </p:nvSpPr>
          <p:spPr>
            <a:xfrm>
              <a:off x="4572000" y="1248203"/>
              <a:ext cx="381000" cy="3476197"/>
            </a:xfrm>
            <a:prstGeom prst="leftBrace">
              <a:avLst>
                <a:gd name="adj1" fmla="val 49271"/>
                <a:gd name="adj2" fmla="val 50000"/>
              </a:avLst>
            </a:prstGeom>
          </p:spPr>
          <p:style>
            <a:lnRef idx="1">
              <a:schemeClr val="accent1"/>
            </a:lnRef>
            <a:fillRef idx="0">
              <a:schemeClr val="accent1"/>
            </a:fillRef>
            <a:effectRef idx="0">
              <a:schemeClr val="accent1"/>
            </a:effectRef>
            <a:fontRef idx="minor">
              <a:schemeClr val="tx1"/>
            </a:fontRef>
          </p:style>
          <p:txBody>
            <a:bodyPr anchor="ctr"/>
            <a:lstStyle/>
            <a:p>
              <a:pPr>
                <a:defRPr/>
              </a:pPr>
              <a:endParaRPr lang="en-US" sz="1800" dirty="0">
                <a:solidFill>
                  <a:srgbClr val="004B8D"/>
                </a:solidFill>
              </a:endParaRPr>
            </a:p>
          </p:txBody>
        </p:sp>
        <p:sp>
          <p:nvSpPr>
            <p:cNvPr id="5" name="TextBox 4">
              <a:extLst>
                <a:ext uri="{FF2B5EF4-FFF2-40B4-BE49-F238E27FC236}">
                  <a16:creationId xmlns:a16="http://schemas.microsoft.com/office/drawing/2014/main" id="{7721CC8F-6A57-4E18-942F-5209AD69F37F}"/>
                </a:ext>
              </a:extLst>
            </p:cNvPr>
            <p:cNvSpPr txBox="1">
              <a:spLocks noChangeArrowheads="1"/>
            </p:cNvSpPr>
            <p:nvPr userDrawn="1"/>
          </p:nvSpPr>
          <p:spPr bwMode="auto">
            <a:xfrm>
              <a:off x="5257800" y="2065863"/>
              <a:ext cx="2667000" cy="1823416"/>
            </a:xfrm>
            <a:prstGeom prst="rect">
              <a:avLst/>
            </a:prstGeom>
            <a:noFill/>
            <a:ln>
              <a:noFill/>
            </a:ln>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112000"/>
                </a:lnSpc>
                <a:spcBef>
                  <a:spcPct val="20000"/>
                </a:spcBef>
                <a:buClr>
                  <a:srgbClr val="004B8D"/>
                </a:buClr>
                <a:buFont typeface="Arial" charset="0"/>
                <a:buNone/>
                <a:defRPr/>
              </a:pPr>
              <a:r>
                <a:rPr lang="en-US" sz="1600" dirty="0">
                  <a:solidFill>
                    <a:srgbClr val="414042"/>
                  </a:solidFill>
                  <a:latin typeface="Trebuchet MS" pitchFamily="34" charset="0"/>
                  <a:cs typeface="Arial" charset="0"/>
                </a:rPr>
                <a:t>Please complete a brief survey of this program.</a:t>
              </a:r>
            </a:p>
            <a:p>
              <a:pPr>
                <a:lnSpc>
                  <a:spcPct val="112000"/>
                </a:lnSpc>
                <a:spcBef>
                  <a:spcPct val="20000"/>
                </a:spcBef>
                <a:buClr>
                  <a:srgbClr val="004B8D"/>
                </a:buClr>
                <a:buFont typeface="Arial" charset="0"/>
                <a:buNone/>
                <a:defRPr/>
              </a:pPr>
              <a:endParaRPr lang="en-US" sz="1600" dirty="0">
                <a:solidFill>
                  <a:srgbClr val="414042"/>
                </a:solidFill>
                <a:latin typeface="Trebuchet MS" pitchFamily="34" charset="0"/>
                <a:cs typeface="Arial" charset="0"/>
              </a:endParaRPr>
            </a:p>
            <a:p>
              <a:pPr>
                <a:lnSpc>
                  <a:spcPct val="112000"/>
                </a:lnSpc>
                <a:spcBef>
                  <a:spcPct val="20000"/>
                </a:spcBef>
                <a:buClr>
                  <a:srgbClr val="004B8D"/>
                </a:buClr>
                <a:buFont typeface="Arial" charset="0"/>
                <a:buNone/>
                <a:defRPr/>
              </a:pPr>
              <a:r>
                <a:rPr lang="en-US" sz="1600" dirty="0">
                  <a:solidFill>
                    <a:srgbClr val="414042"/>
                  </a:solidFill>
                  <a:latin typeface="Trebuchet MS" pitchFamily="34" charset="0"/>
                  <a:cs typeface="Arial" charset="0"/>
                </a:rPr>
                <a:t>Look for our 'Thank You' email (which you should receive shortly) for details and the survey link!</a:t>
              </a:r>
              <a:endParaRPr lang="en-US" sz="2000" dirty="0">
                <a:solidFill>
                  <a:srgbClr val="414042"/>
                </a:solidFill>
              </a:endParaRPr>
            </a:p>
          </p:txBody>
        </p:sp>
      </p:grpSp>
      <p:sp>
        <p:nvSpPr>
          <p:cNvPr id="6" name="Slide Number Placeholder 2">
            <a:extLst>
              <a:ext uri="{FF2B5EF4-FFF2-40B4-BE49-F238E27FC236}">
                <a16:creationId xmlns:a16="http://schemas.microsoft.com/office/drawing/2014/main" id="{E272DDDB-C41B-421C-A53E-62720A3F87C3}"/>
              </a:ext>
            </a:extLst>
          </p:cNvPr>
          <p:cNvSpPr>
            <a:spLocks noGrp="1"/>
          </p:cNvSpPr>
          <p:nvPr>
            <p:ph type="sldNum" sz="quarter" idx="10"/>
          </p:nvPr>
        </p:nvSpPr>
        <p:spPr/>
        <p:txBody>
          <a:bodyPr/>
          <a:lstStyle>
            <a:lvl1pPr>
              <a:defRPr/>
            </a:lvl1pPr>
          </a:lstStyle>
          <a:p>
            <a:fld id="{50DDA35F-B5C8-45C7-BD75-678F6758A177}" type="slidenum">
              <a:rPr lang="en-US" altLang="en-US"/>
              <a:pPr/>
              <a:t>‹#›</a:t>
            </a:fld>
            <a:endParaRPr lang="en-US" altLang="en-US"/>
          </a:p>
        </p:txBody>
      </p:sp>
    </p:spTree>
    <p:extLst>
      <p:ext uri="{BB962C8B-B14F-4D97-AF65-F5344CB8AC3E}">
        <p14:creationId xmlns:p14="http://schemas.microsoft.com/office/powerpoint/2010/main" val="334907103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Housekeeping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1755648"/>
            <a:ext cx="10363200" cy="1600200"/>
          </a:xfrm>
        </p:spPr>
        <p:txBody>
          <a:bodyPr>
            <a:noAutofit/>
          </a:bodyPr>
          <a:lstStyle>
            <a:lvl1pPr>
              <a:defRPr sz="6500" i="1" baseline="0">
                <a:latin typeface="Adobe Garamond Pro" pitchFamily="18" charset="0"/>
              </a:defRPr>
            </a:lvl1pPr>
          </a:lstStyle>
          <a:p>
            <a:r>
              <a:rPr lang="en-US"/>
              <a:t>Click to edit Master title style</a:t>
            </a:r>
            <a:endParaRPr lang="en-US" dirty="0"/>
          </a:p>
        </p:txBody>
      </p:sp>
      <p:sp>
        <p:nvSpPr>
          <p:cNvPr id="8" name="Content Placeholder 2"/>
          <p:cNvSpPr>
            <a:spLocks noGrp="1"/>
          </p:cNvSpPr>
          <p:nvPr>
            <p:ph idx="1"/>
          </p:nvPr>
        </p:nvSpPr>
        <p:spPr>
          <a:xfrm>
            <a:off x="914400" y="3502152"/>
            <a:ext cx="10363200" cy="2441448"/>
          </a:xfrm>
        </p:spPr>
        <p:txBody>
          <a:bodyPr tIns="45720"/>
          <a:lstStyle>
            <a:lvl1pPr marL="0" indent="0" algn="l" rtl="0" eaLnBrk="1" fontAlgn="base" hangingPunct="1">
              <a:lnSpc>
                <a:spcPct val="112000"/>
              </a:lnSpc>
              <a:spcBef>
                <a:spcPct val="0"/>
              </a:spcBef>
              <a:spcAft>
                <a:spcPct val="0"/>
              </a:spcAft>
              <a:buFont typeface="Arial" pitchFamily="34" charset="0"/>
              <a:buNone/>
              <a:defRPr lang="en-US" sz="1600" b="0" i="0" kern="1200" baseline="0" dirty="0" smtClean="0">
                <a:solidFill>
                  <a:srgbClr val="414042"/>
                </a:solidFill>
                <a:latin typeface="Trebuchet MS" pitchFamily="34" charset="0"/>
                <a:ea typeface="+mn-ea"/>
                <a:cs typeface="Arial" pitchFamily="34" charset="0"/>
              </a:defRPr>
            </a:lvl1pPr>
            <a:lvl2pPr marL="0" indent="0">
              <a:lnSpc>
                <a:spcPct val="112000"/>
              </a:lnSpc>
              <a:buNone/>
              <a:defRPr sz="1600" b="0" i="0"/>
            </a:lvl2pPr>
            <a:lvl3pPr marL="0" indent="0">
              <a:buNone/>
              <a:defRPr sz="1200" b="0" i="0"/>
            </a:lvl3pPr>
            <a:lvl4pPr>
              <a:buNone/>
              <a:defRPr/>
            </a:lvl4pPr>
            <a:lvl5pPr>
              <a:buNone/>
              <a:defRPr/>
            </a:lvl5pPr>
          </a:lstStyle>
          <a:p>
            <a:pPr lvl="0"/>
            <a:r>
              <a:rPr lang="en-US" dirty="0"/>
              <a:t>Click to edit Master text styles</a:t>
            </a:r>
          </a:p>
          <a:p>
            <a:pPr lvl="1"/>
            <a:r>
              <a:rPr lang="en-US" dirty="0"/>
              <a:t>Second level</a:t>
            </a:r>
          </a:p>
        </p:txBody>
      </p:sp>
      <p:sp>
        <p:nvSpPr>
          <p:cNvPr id="4" name="Slide Number Placeholder 5">
            <a:extLst>
              <a:ext uri="{FF2B5EF4-FFF2-40B4-BE49-F238E27FC236}">
                <a16:creationId xmlns:a16="http://schemas.microsoft.com/office/drawing/2014/main" id="{B008FEEF-A83B-416C-A7F1-86A5C0A7D571}"/>
              </a:ext>
            </a:extLst>
          </p:cNvPr>
          <p:cNvSpPr>
            <a:spLocks noGrp="1"/>
          </p:cNvSpPr>
          <p:nvPr>
            <p:ph type="sldNum" sz="quarter" idx="10"/>
          </p:nvPr>
        </p:nvSpPr>
        <p:spPr/>
        <p:txBody>
          <a:bodyPr/>
          <a:lstStyle>
            <a:lvl1pPr>
              <a:defRPr>
                <a:solidFill>
                  <a:srgbClr val="414042"/>
                </a:solidFill>
              </a:defRPr>
            </a:lvl1pPr>
          </a:lstStyle>
          <a:p>
            <a:fld id="{739D9AAC-2F20-41FA-BE2B-EB421B28B639}" type="slidenum">
              <a:rPr lang="en-US" altLang="en-US"/>
              <a:pPr/>
              <a:t>‹#›</a:t>
            </a:fld>
            <a:endParaRPr lang="en-US" altLang="en-US"/>
          </a:p>
        </p:txBody>
      </p:sp>
    </p:spTree>
    <p:extLst>
      <p:ext uri="{BB962C8B-B14F-4D97-AF65-F5344CB8AC3E}">
        <p14:creationId xmlns:p14="http://schemas.microsoft.com/office/powerpoint/2010/main" val="58620751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Housekeeping (Bullets)">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AA3A83BC-0B9C-48EA-99F2-CA0398079213}"/>
              </a:ext>
            </a:extLst>
          </p:cNvPr>
          <p:cNvCxnSpPr/>
          <p:nvPr userDrawn="1"/>
        </p:nvCxnSpPr>
        <p:spPr>
          <a:xfrm>
            <a:off x="914400" y="1600200"/>
            <a:ext cx="10363200" cy="1588"/>
          </a:xfrm>
          <a:prstGeom prst="line">
            <a:avLst/>
          </a:prstGeom>
          <a:ln>
            <a:solidFill>
              <a:schemeClr val="bg1">
                <a:lumMod val="85000"/>
              </a:schemeClr>
            </a:solidFill>
          </a:ln>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p:nvPr>
        </p:nvSpPr>
        <p:spPr>
          <a:xfrm>
            <a:off x="914400" y="987552"/>
            <a:ext cx="10363200" cy="457200"/>
          </a:xfrm>
        </p:spPr>
        <p:txBody>
          <a:bodyPr>
            <a:normAutofit/>
          </a:bodyPr>
          <a:lstStyle>
            <a:lvl1pPr>
              <a:defRPr sz="2200" i="1">
                <a:solidFill>
                  <a:schemeClr val="bg1">
                    <a:lumMod val="50000"/>
                  </a:schemeClr>
                </a:solidFill>
                <a:latin typeface="Adobe Garamond Pro" pitchFamily="18"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0" indent="0">
              <a:buNone/>
              <a:defRPr sz="1500"/>
            </a:lvl1pPr>
            <a:lvl2pPr marL="347472" indent="-347472">
              <a:buFont typeface="Arial" pitchFamily="34" charset="0"/>
              <a:buChar char="•"/>
              <a:defRPr lang="en-US" dirty="0" smtClean="0"/>
            </a:lvl2pPr>
            <a:lvl3pPr>
              <a:buFont typeface="Trebuchet MS" pitchFamily="34" charset="0"/>
              <a:buChar char="―"/>
              <a:defRPr/>
            </a:lvl3pPr>
            <a:lvl4pPr>
              <a:buFont typeface="Trebuchet MS" pitchFamily="34" charset="0"/>
              <a:buChar char="―"/>
              <a:defRPr/>
            </a:lvl4pPr>
            <a:lvl5pPr>
              <a:buFont typeface="Trebuchet MS" pitchFamily="34" charset="0"/>
              <a:buChar char="―"/>
              <a:defRPr/>
            </a:lvl5pPr>
          </a:lstStyle>
          <a:p>
            <a:pPr lvl="0"/>
            <a:r>
              <a:rPr lang="en-US" dirty="0"/>
              <a:t>Click to edit Master text styles</a:t>
            </a:r>
          </a:p>
          <a:p>
            <a:pPr lvl="1"/>
            <a:r>
              <a:rPr lang="en-US" dirty="0"/>
              <a:t>Second level</a:t>
            </a:r>
          </a:p>
          <a:p>
            <a:pPr lvl="1"/>
            <a:r>
              <a:rPr lang="en-US" dirty="0"/>
              <a:t>Third level</a:t>
            </a:r>
          </a:p>
          <a:p>
            <a:pPr lvl="2"/>
            <a:r>
              <a:rPr lang="en-US" dirty="0"/>
              <a:t>Fourth level</a:t>
            </a:r>
          </a:p>
          <a:p>
            <a:pPr lvl="3"/>
            <a:r>
              <a:rPr lang="en-US" dirty="0"/>
              <a:t>Fifth level</a:t>
            </a:r>
          </a:p>
        </p:txBody>
      </p:sp>
      <p:sp>
        <p:nvSpPr>
          <p:cNvPr id="5" name="Slide Number Placeholder 5">
            <a:extLst>
              <a:ext uri="{FF2B5EF4-FFF2-40B4-BE49-F238E27FC236}">
                <a16:creationId xmlns:a16="http://schemas.microsoft.com/office/drawing/2014/main" id="{44538FD3-1C89-494B-97B4-FC13AFBB955A}"/>
              </a:ext>
            </a:extLst>
          </p:cNvPr>
          <p:cNvSpPr>
            <a:spLocks noGrp="1"/>
          </p:cNvSpPr>
          <p:nvPr>
            <p:ph type="sldNum" sz="quarter" idx="10"/>
          </p:nvPr>
        </p:nvSpPr>
        <p:spPr/>
        <p:txBody>
          <a:bodyPr/>
          <a:lstStyle>
            <a:lvl1pPr>
              <a:defRPr/>
            </a:lvl1pPr>
          </a:lstStyle>
          <a:p>
            <a:fld id="{1C4EFF51-6564-43D0-9C7D-768BFBE82AFC}" type="slidenum">
              <a:rPr lang="en-US" altLang="en-US"/>
              <a:pPr/>
              <a:t>‹#›</a:t>
            </a:fld>
            <a:endParaRPr lang="en-US" altLang="en-US"/>
          </a:p>
        </p:txBody>
      </p:sp>
    </p:spTree>
    <p:extLst>
      <p:ext uri="{BB962C8B-B14F-4D97-AF65-F5344CB8AC3E}">
        <p14:creationId xmlns:p14="http://schemas.microsoft.com/office/powerpoint/2010/main" val="336887790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1257381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BADF9DE-3BBF-468C-8B3F-BBF7C44169CD}"/>
              </a:ext>
            </a:extLst>
          </p:cNvPr>
          <p:cNvSpPr txBox="1">
            <a:spLocks noChangeArrowheads="1"/>
          </p:cNvSpPr>
          <p:nvPr userDrawn="1"/>
        </p:nvSpPr>
        <p:spPr bwMode="auto">
          <a:xfrm>
            <a:off x="914400" y="2260600"/>
            <a:ext cx="10261600" cy="1092200"/>
          </a:xfrm>
          <a:prstGeom prst="rect">
            <a:avLst/>
          </a:prstGeom>
          <a:no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altLang="en-US" sz="6500" i="1">
                <a:solidFill>
                  <a:srgbClr val="004B8D"/>
                </a:solidFill>
                <a:latin typeface="Adobe Garamond Pro" pitchFamily="18" charset="0"/>
              </a:rPr>
              <a:t>Q&amp;A</a:t>
            </a:r>
          </a:p>
        </p:txBody>
      </p:sp>
      <p:sp>
        <p:nvSpPr>
          <p:cNvPr id="4" name="TextBox 3">
            <a:extLst>
              <a:ext uri="{FF2B5EF4-FFF2-40B4-BE49-F238E27FC236}">
                <a16:creationId xmlns:a16="http://schemas.microsoft.com/office/drawing/2014/main" id="{7FCBEAC3-1571-41F6-93F3-2B77EFCF818C}"/>
              </a:ext>
            </a:extLst>
          </p:cNvPr>
          <p:cNvSpPr txBox="1">
            <a:spLocks noChangeArrowheads="1"/>
          </p:cNvSpPr>
          <p:nvPr userDrawn="1"/>
        </p:nvSpPr>
        <p:spPr bwMode="auto">
          <a:xfrm>
            <a:off x="914400" y="3505200"/>
            <a:ext cx="10363200" cy="622300"/>
          </a:xfrm>
          <a:prstGeom prst="rect">
            <a:avLst/>
          </a:prstGeom>
          <a:no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12000"/>
              </a:lnSpc>
              <a:buFont typeface="Arial" charset="0"/>
              <a:buNone/>
              <a:defRPr/>
            </a:pPr>
            <a:r>
              <a:rPr lang="en-US" altLang="en-US" sz="1600">
                <a:solidFill>
                  <a:srgbClr val="414042"/>
                </a:solidFill>
                <a:latin typeface="Trebuchet MS" pitchFamily="34" charset="0"/>
                <a:cs typeface="Arial" charset="0"/>
              </a:rPr>
              <a:t>To ask a question from your touchtone phone, press *1. </a:t>
            </a:r>
          </a:p>
          <a:p>
            <a:pPr eaLnBrk="1" hangingPunct="1">
              <a:lnSpc>
                <a:spcPct val="112000"/>
              </a:lnSpc>
              <a:buFont typeface="Arial" charset="0"/>
              <a:buNone/>
              <a:defRPr/>
            </a:pPr>
            <a:r>
              <a:rPr lang="en-US" altLang="en-US" sz="1600">
                <a:solidFill>
                  <a:srgbClr val="414042"/>
                </a:solidFill>
                <a:latin typeface="Trebuchet MS" pitchFamily="34" charset="0"/>
                <a:cs typeface="Arial" charset="0"/>
              </a:rPr>
              <a:t>To exit the queue, press *1 again. </a:t>
            </a:r>
            <a:endParaRPr lang="en-US" altLang="en-US" sz="1600">
              <a:solidFill>
                <a:srgbClr val="414042"/>
              </a:solidFill>
              <a:latin typeface="Trebuchet MS" pitchFamily="34" charset="0"/>
            </a:endParaRPr>
          </a:p>
        </p:txBody>
      </p:sp>
      <p:sp>
        <p:nvSpPr>
          <p:cNvPr id="12" name="Text Placeholder 11"/>
          <p:cNvSpPr>
            <a:spLocks noGrp="1"/>
          </p:cNvSpPr>
          <p:nvPr>
            <p:ph type="body" sz="quarter" idx="11"/>
          </p:nvPr>
        </p:nvSpPr>
        <p:spPr>
          <a:xfrm>
            <a:off x="914400" y="4224528"/>
            <a:ext cx="10363200" cy="1719072"/>
          </a:xfrm>
        </p:spPr>
        <p:txBody>
          <a:bodyPr tIns="91440" bIns="91440"/>
          <a:lstStyle>
            <a:lvl1pPr marL="0" marR="0" indent="0" algn="l" defTabSz="914400" rtl="0" eaLnBrk="0" fontAlgn="base" latinLnBrk="0" hangingPunct="0">
              <a:lnSpc>
                <a:spcPct val="112000"/>
              </a:lnSpc>
              <a:spcBef>
                <a:spcPts val="0"/>
              </a:spcBef>
              <a:spcAft>
                <a:spcPct val="0"/>
              </a:spcAft>
              <a:buClr>
                <a:srgbClr val="004B8D"/>
              </a:buClr>
              <a:buSzTx/>
              <a:buFont typeface="Arial" charset="0"/>
              <a:buNone/>
              <a:tabLst/>
              <a:defRPr sz="1600" baseline="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AB5BC2FD-1B82-4E56-A80C-39F8B8ED52E8}"/>
              </a:ext>
            </a:extLst>
          </p:cNvPr>
          <p:cNvSpPr>
            <a:spLocks noGrp="1"/>
          </p:cNvSpPr>
          <p:nvPr>
            <p:ph type="sldNum" sz="quarter" idx="12"/>
          </p:nvPr>
        </p:nvSpPr>
        <p:spPr/>
        <p:txBody>
          <a:bodyPr/>
          <a:lstStyle>
            <a:lvl1pPr>
              <a:defRPr/>
            </a:lvl1pPr>
          </a:lstStyle>
          <a:p>
            <a:fld id="{34DB92DC-F3EA-46A9-96D8-FB7B59B863E9}" type="slidenum">
              <a:rPr lang="en-US" altLang="en-US"/>
              <a:pPr/>
              <a:t>‹#›</a:t>
            </a:fld>
            <a:endParaRPr lang="en-US" altLang="en-US"/>
          </a:p>
        </p:txBody>
      </p:sp>
    </p:spTree>
    <p:extLst>
      <p:ext uri="{BB962C8B-B14F-4D97-AF65-F5344CB8AC3E}">
        <p14:creationId xmlns:p14="http://schemas.microsoft.com/office/powerpoint/2010/main" val="5258329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itle Photo Dark Purple">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4405" y="2312549"/>
            <a:ext cx="4516856" cy="997196"/>
          </a:xfrm>
        </p:spPr>
        <p:txBody>
          <a:bodyPr wrap="square" anchor="b" anchorCtr="0">
            <a:spAutoFit/>
          </a:bodyPr>
          <a:lstStyle>
            <a:lvl1pPr>
              <a:defRPr sz="3600">
                <a:solidFill>
                  <a:schemeClr val="tx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694405" y="3510252"/>
            <a:ext cx="4516856"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Picture Placeholder 4"/>
          <p:cNvSpPr>
            <a:spLocks noGrp="1"/>
          </p:cNvSpPr>
          <p:nvPr>
            <p:ph type="pic" sz="quarter" idx="10"/>
          </p:nvPr>
        </p:nvSpPr>
        <p:spPr>
          <a:xfrm>
            <a:off x="5905666" y="1336566"/>
            <a:ext cx="6280150" cy="3946358"/>
          </a:xfrm>
        </p:spPr>
        <p:txBody>
          <a:bodyPr/>
          <a:lstStyle>
            <a:lvl1pPr>
              <a:defRPr>
                <a:solidFill>
                  <a:schemeClr val="tx2"/>
                </a:solidFill>
              </a:defRPr>
            </a:lvl1pPr>
          </a:lstStyle>
          <a:p>
            <a:r>
              <a:rPr lang="en-US" dirty="0"/>
              <a:t>Click icon to add picture</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6"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2"/>
                  </a:solidFill>
                  <a:effectLst/>
                  <a:uLnTx/>
                  <a:uFillTx/>
                  <a:latin typeface="Arial"/>
                  <a:ea typeface="+mn-ea"/>
                  <a:cs typeface="+mn-cs"/>
                </a:rPr>
                <a:t>“Seyfarth”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2"/>
                  </a:solidFill>
                  <a:effectLst/>
                  <a:uLnTx/>
                  <a:uFillTx/>
                  <a:latin typeface="Arial"/>
                  <a:ea typeface="+mn-ea"/>
                  <a:cs typeface="+mn-cs"/>
                </a:rPr>
                <a:t>Seyfarth Shaw LLP</a:t>
              </a:r>
            </a:p>
          </p:txBody>
        </p:sp>
      </p:grpSp>
      <p:sp>
        <p:nvSpPr>
          <p:cNvPr id="4" name="Footer Placeholder 3"/>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dirty="0"/>
              <a:t>©2021 Seyfarth Shaw LLP. All rights reserved. Private and Confidential</a:t>
            </a:r>
          </a:p>
        </p:txBody>
      </p:sp>
    </p:spTree>
    <p:extLst>
      <p:ext uri="{BB962C8B-B14F-4D97-AF65-F5344CB8AC3E}">
        <p14:creationId xmlns:p14="http://schemas.microsoft.com/office/powerpoint/2010/main" val="50344328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Thanks">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80A09BF-C9B7-4536-9105-E3B154B3D29F}"/>
              </a:ext>
            </a:extLst>
          </p:cNvPr>
          <p:cNvSpPr txBox="1">
            <a:spLocks noChangeArrowheads="1"/>
          </p:cNvSpPr>
          <p:nvPr userDrawn="1"/>
        </p:nvSpPr>
        <p:spPr bwMode="auto">
          <a:xfrm>
            <a:off x="914400" y="2260600"/>
            <a:ext cx="10261600" cy="1092200"/>
          </a:xfrm>
          <a:prstGeom prst="rect">
            <a:avLst/>
          </a:prstGeom>
          <a:no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altLang="en-US" sz="6500" i="1">
                <a:solidFill>
                  <a:srgbClr val="004B8D"/>
                </a:solidFill>
                <a:latin typeface="Adobe Garamond Pro" pitchFamily="18" charset="0"/>
              </a:rPr>
              <a:t>Thanks.</a:t>
            </a:r>
          </a:p>
        </p:txBody>
      </p:sp>
      <p:sp>
        <p:nvSpPr>
          <p:cNvPr id="4" name="TextBox 3">
            <a:extLst>
              <a:ext uri="{FF2B5EF4-FFF2-40B4-BE49-F238E27FC236}">
                <a16:creationId xmlns:a16="http://schemas.microsoft.com/office/drawing/2014/main" id="{A299F9AE-AF2A-497D-BB10-327D823BD6C3}"/>
              </a:ext>
            </a:extLst>
          </p:cNvPr>
          <p:cNvSpPr txBox="1">
            <a:spLocks noChangeArrowheads="1"/>
          </p:cNvSpPr>
          <p:nvPr userDrawn="1"/>
        </p:nvSpPr>
        <p:spPr bwMode="auto">
          <a:xfrm>
            <a:off x="914400" y="4876800"/>
            <a:ext cx="10363200" cy="738188"/>
          </a:xfrm>
          <a:prstGeom prst="rect">
            <a:avLst/>
          </a:prstGeom>
          <a:no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None/>
              <a:defRPr/>
            </a:pPr>
            <a:r>
              <a:rPr lang="en-US" altLang="en-US" sz="1400">
                <a:solidFill>
                  <a:srgbClr val="414042"/>
                </a:solidFill>
                <a:latin typeface="Trebuchet MS" pitchFamily="34" charset="0"/>
                <a:cs typeface="Arial" charset="0"/>
              </a:rPr>
              <a:t>Strafford Publications, Inc.</a:t>
            </a:r>
          </a:p>
          <a:p>
            <a:pPr eaLnBrk="1" hangingPunct="1">
              <a:buFont typeface="Arial" charset="0"/>
              <a:buNone/>
              <a:defRPr/>
            </a:pPr>
            <a:r>
              <a:rPr lang="en-US" altLang="en-US" sz="1400">
                <a:solidFill>
                  <a:srgbClr val="414042"/>
                </a:solidFill>
                <a:latin typeface="Trebuchet MS" pitchFamily="34" charset="0"/>
                <a:cs typeface="Arial" charset="0"/>
              </a:rPr>
              <a:t>1-800-926-7926</a:t>
            </a:r>
          </a:p>
          <a:p>
            <a:pPr eaLnBrk="1" hangingPunct="1">
              <a:buFont typeface="Arial" charset="0"/>
              <a:buNone/>
              <a:defRPr/>
            </a:pPr>
            <a:r>
              <a:rPr lang="en-US" altLang="en-US" sz="1400">
                <a:solidFill>
                  <a:srgbClr val="414042"/>
                </a:solidFill>
                <a:latin typeface="Trebuchet MS" pitchFamily="34" charset="0"/>
                <a:cs typeface="Arial" charset="0"/>
                <a:hlinkClick r:id="rId2"/>
              </a:rPr>
              <a:t>www.straffordpub.com</a:t>
            </a:r>
            <a:endParaRPr lang="en-US" altLang="en-US" sz="1400">
              <a:solidFill>
                <a:srgbClr val="414042"/>
              </a:solidFill>
              <a:latin typeface="Trebuchet MS" pitchFamily="34" charset="0"/>
              <a:cs typeface="Arial" charset="0"/>
            </a:endParaRPr>
          </a:p>
        </p:txBody>
      </p:sp>
      <p:sp>
        <p:nvSpPr>
          <p:cNvPr id="7" name="Content Placeholder 2"/>
          <p:cNvSpPr>
            <a:spLocks noGrp="1"/>
          </p:cNvSpPr>
          <p:nvPr>
            <p:ph idx="1"/>
          </p:nvPr>
        </p:nvSpPr>
        <p:spPr>
          <a:xfrm>
            <a:off x="914400" y="3502152"/>
            <a:ext cx="10363200" cy="1146048"/>
          </a:xfrm>
        </p:spPr>
        <p:txBody>
          <a:bodyPr tIns="45720"/>
          <a:lstStyle>
            <a:lvl1pPr marL="0" indent="0" algn="l" rtl="0" eaLnBrk="1" fontAlgn="base" hangingPunct="1">
              <a:lnSpc>
                <a:spcPct val="113000"/>
              </a:lnSpc>
              <a:spcBef>
                <a:spcPct val="0"/>
              </a:spcBef>
              <a:spcAft>
                <a:spcPct val="0"/>
              </a:spcAft>
              <a:buFont typeface="Arial" charset="0"/>
              <a:buNone/>
              <a:defRPr lang="en-US" sz="1300" b="0" i="0" kern="1200" baseline="0" dirty="0" smtClean="0">
                <a:solidFill>
                  <a:srgbClr val="414042"/>
                </a:solidFill>
                <a:latin typeface="Trebuchet MS" pitchFamily="34" charset="0"/>
                <a:ea typeface="+mn-ea"/>
                <a:cs typeface="Arial" pitchFamily="34" charset="0"/>
              </a:defRPr>
            </a:lvl1pPr>
            <a:lvl2pPr marL="0" indent="0">
              <a:buNone/>
              <a:defRPr sz="1300" b="0" i="0"/>
            </a:lvl2pPr>
            <a:lvl3pPr marL="0" indent="0">
              <a:buNone/>
              <a:defRPr sz="1600" b="0" i="0" baseline="0"/>
            </a:lvl3pPr>
            <a:lvl4pPr>
              <a:buNone/>
              <a:defRPr/>
            </a:lvl4pPr>
            <a:lvl5pPr>
              <a:buNone/>
              <a:defRPr/>
            </a:lvl5pPr>
          </a:lstStyle>
          <a:p>
            <a:pPr lvl="0"/>
            <a:r>
              <a:rPr lang="en-US"/>
              <a:t>Click to edit Master text styles</a:t>
            </a:r>
          </a:p>
        </p:txBody>
      </p:sp>
      <p:sp>
        <p:nvSpPr>
          <p:cNvPr id="5" name="Slide Number Placeholder 5">
            <a:extLst>
              <a:ext uri="{FF2B5EF4-FFF2-40B4-BE49-F238E27FC236}">
                <a16:creationId xmlns:a16="http://schemas.microsoft.com/office/drawing/2014/main" id="{30F6DEC7-8ED8-4047-9975-6020600861B5}"/>
              </a:ext>
            </a:extLst>
          </p:cNvPr>
          <p:cNvSpPr>
            <a:spLocks noGrp="1"/>
          </p:cNvSpPr>
          <p:nvPr>
            <p:ph type="sldNum" sz="quarter" idx="10"/>
          </p:nvPr>
        </p:nvSpPr>
        <p:spPr/>
        <p:txBody>
          <a:bodyPr/>
          <a:lstStyle>
            <a:lvl1pPr>
              <a:defRPr/>
            </a:lvl1pPr>
          </a:lstStyle>
          <a:p>
            <a:fld id="{2DBB0DC8-8ED1-4EAC-87E7-B19E33A6B431}" type="slidenum">
              <a:rPr lang="en-US" altLang="en-US"/>
              <a:pPr/>
              <a:t>‹#›</a:t>
            </a:fld>
            <a:endParaRPr lang="en-US" altLang="en-US"/>
          </a:p>
        </p:txBody>
      </p:sp>
    </p:spTree>
    <p:extLst>
      <p:ext uri="{BB962C8B-B14F-4D97-AF65-F5344CB8AC3E}">
        <p14:creationId xmlns:p14="http://schemas.microsoft.com/office/powerpoint/2010/main" val="24197120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Promo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8DE8-5C49-483B-8379-4F7E5168D33C}"/>
              </a:ext>
            </a:extLst>
          </p:cNvPr>
          <p:cNvSpPr txBox="1">
            <a:spLocks/>
          </p:cNvSpPr>
          <p:nvPr userDrawn="1"/>
        </p:nvSpPr>
        <p:spPr bwMode="auto">
          <a:xfrm>
            <a:off x="-586380" y="2438400"/>
            <a:ext cx="5791200" cy="990600"/>
          </a:xfrm>
          <a:prstGeom prst="rect">
            <a:avLst/>
          </a:prstGeom>
          <a:noFill/>
          <a:ln>
            <a:noFill/>
          </a:ln>
        </p:spPr>
        <p:txBody>
          <a:bodyPr lIns="0" rIns="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defRPr/>
            </a:pPr>
            <a:r>
              <a:rPr lang="en-US" altLang="en-US" sz="3500" i="1">
                <a:solidFill>
                  <a:srgbClr val="004B8D"/>
                </a:solidFill>
                <a:latin typeface="Adobe Garamond Pro" pitchFamily="18" charset="0"/>
              </a:rPr>
              <a:t>Tell us how we did!</a:t>
            </a:r>
          </a:p>
        </p:txBody>
      </p:sp>
      <p:grpSp>
        <p:nvGrpSpPr>
          <p:cNvPr id="3" name="Group 11">
            <a:extLst>
              <a:ext uri="{FF2B5EF4-FFF2-40B4-BE49-F238E27FC236}">
                <a16:creationId xmlns:a16="http://schemas.microsoft.com/office/drawing/2014/main" id="{017A03BF-FBBA-4741-86AD-75876208FDF9}"/>
              </a:ext>
            </a:extLst>
          </p:cNvPr>
          <p:cNvGrpSpPr>
            <a:grpSpLocks/>
          </p:cNvGrpSpPr>
          <p:nvPr userDrawn="1"/>
        </p:nvGrpSpPr>
        <p:grpSpPr bwMode="auto">
          <a:xfrm>
            <a:off x="5712820" y="1247776"/>
            <a:ext cx="4470400" cy="3476625"/>
            <a:chOff x="4572000" y="1248203"/>
            <a:chExt cx="3352800" cy="3476197"/>
          </a:xfrm>
        </p:grpSpPr>
        <p:sp>
          <p:nvSpPr>
            <p:cNvPr id="4" name="Left Brace 3">
              <a:extLst>
                <a:ext uri="{FF2B5EF4-FFF2-40B4-BE49-F238E27FC236}">
                  <a16:creationId xmlns:a16="http://schemas.microsoft.com/office/drawing/2014/main" id="{69862A73-0CD2-46E0-BD69-22EA5A08B008}"/>
                </a:ext>
              </a:extLst>
            </p:cNvPr>
            <p:cNvSpPr/>
            <p:nvPr userDrawn="1"/>
          </p:nvSpPr>
          <p:spPr>
            <a:xfrm>
              <a:off x="4572000" y="1248203"/>
              <a:ext cx="381000" cy="3476197"/>
            </a:xfrm>
            <a:prstGeom prst="leftBrace">
              <a:avLst>
                <a:gd name="adj1" fmla="val 49271"/>
                <a:gd name="adj2" fmla="val 50000"/>
              </a:avLst>
            </a:prstGeom>
          </p:spPr>
          <p:style>
            <a:lnRef idx="1">
              <a:schemeClr val="accent1"/>
            </a:lnRef>
            <a:fillRef idx="0">
              <a:schemeClr val="accent1"/>
            </a:fillRef>
            <a:effectRef idx="0">
              <a:schemeClr val="accent1"/>
            </a:effectRef>
            <a:fontRef idx="minor">
              <a:schemeClr val="tx1"/>
            </a:fontRef>
          </p:style>
          <p:txBody>
            <a:bodyPr anchor="ctr"/>
            <a:lstStyle/>
            <a:p>
              <a:pPr>
                <a:defRPr/>
              </a:pPr>
              <a:endParaRPr lang="en-US" sz="1800" dirty="0">
                <a:solidFill>
                  <a:srgbClr val="004B8D"/>
                </a:solidFill>
              </a:endParaRPr>
            </a:p>
          </p:txBody>
        </p:sp>
        <p:sp>
          <p:nvSpPr>
            <p:cNvPr id="5" name="TextBox 4">
              <a:extLst>
                <a:ext uri="{FF2B5EF4-FFF2-40B4-BE49-F238E27FC236}">
                  <a16:creationId xmlns:a16="http://schemas.microsoft.com/office/drawing/2014/main" id="{82F7F931-A6AC-42DE-A240-838233B50AB7}"/>
                </a:ext>
              </a:extLst>
            </p:cNvPr>
            <p:cNvSpPr txBox="1">
              <a:spLocks noChangeArrowheads="1"/>
            </p:cNvSpPr>
            <p:nvPr userDrawn="1"/>
          </p:nvSpPr>
          <p:spPr bwMode="auto">
            <a:xfrm>
              <a:off x="5257800" y="2252975"/>
              <a:ext cx="2667000" cy="1449193"/>
            </a:xfrm>
            <a:prstGeom prst="rect">
              <a:avLst/>
            </a:prstGeom>
            <a:noFill/>
            <a:ln>
              <a:noFill/>
            </a:ln>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112000"/>
                </a:lnSpc>
                <a:spcBef>
                  <a:spcPct val="20000"/>
                </a:spcBef>
                <a:buClr>
                  <a:srgbClr val="004B8D"/>
                </a:buClr>
                <a:buFont typeface="Arial" charset="0"/>
                <a:buNone/>
                <a:defRPr/>
              </a:pPr>
              <a:r>
                <a:rPr lang="en-US" altLang="en-US" sz="1600" dirty="0">
                  <a:solidFill>
                    <a:srgbClr val="414042"/>
                  </a:solidFill>
                  <a:latin typeface="Trebuchet MS" pitchFamily="34" charset="0"/>
                  <a:cs typeface="Arial" charset="0"/>
                </a:rPr>
                <a:t>Look for our 'Thank You' email (which you should receive within 24 hours) for details and a link to the program survey and attendance attestation.</a:t>
              </a:r>
              <a:endParaRPr lang="en-US" altLang="en-US" sz="2000" dirty="0">
                <a:solidFill>
                  <a:srgbClr val="414042"/>
                </a:solidFill>
              </a:endParaRPr>
            </a:p>
          </p:txBody>
        </p:sp>
      </p:grpSp>
      <p:sp>
        <p:nvSpPr>
          <p:cNvPr id="6" name="Slide Number Placeholder 2">
            <a:extLst>
              <a:ext uri="{FF2B5EF4-FFF2-40B4-BE49-F238E27FC236}">
                <a16:creationId xmlns:a16="http://schemas.microsoft.com/office/drawing/2014/main" id="{24C0E1CC-423A-47C8-B43B-107A82313C08}"/>
              </a:ext>
            </a:extLst>
          </p:cNvPr>
          <p:cNvSpPr>
            <a:spLocks noGrp="1"/>
          </p:cNvSpPr>
          <p:nvPr>
            <p:ph type="sldNum" sz="quarter" idx="10"/>
          </p:nvPr>
        </p:nvSpPr>
        <p:spPr/>
        <p:txBody>
          <a:bodyPr/>
          <a:lstStyle>
            <a:lvl1pPr>
              <a:defRPr/>
            </a:lvl1pPr>
          </a:lstStyle>
          <a:p>
            <a:fld id="{BA9C0892-BBFA-47A7-9A07-F3C5238F5720}" type="slidenum">
              <a:rPr lang="en-US" altLang="en-US"/>
              <a:pPr/>
              <a:t>‹#›</a:t>
            </a:fld>
            <a:endParaRPr lang="en-US" altLang="en-US"/>
          </a:p>
        </p:txBody>
      </p:sp>
    </p:spTree>
    <p:extLst>
      <p:ext uri="{BB962C8B-B14F-4D97-AF65-F5344CB8AC3E}">
        <p14:creationId xmlns:p14="http://schemas.microsoft.com/office/powerpoint/2010/main" val="373552680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Housekeeping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1755648"/>
            <a:ext cx="10363200" cy="1600200"/>
          </a:xfrm>
        </p:spPr>
        <p:txBody>
          <a:bodyPr>
            <a:noAutofit/>
          </a:bodyPr>
          <a:lstStyle>
            <a:lvl1pPr>
              <a:defRPr sz="6500" i="1" baseline="0">
                <a:latin typeface="Adobe Garamond Pro" pitchFamily="18" charset="0"/>
              </a:defRPr>
            </a:lvl1pPr>
          </a:lstStyle>
          <a:p>
            <a:r>
              <a:rPr lang="en-US"/>
              <a:t>Click to edit Master title style</a:t>
            </a:r>
            <a:endParaRPr lang="en-US" dirty="0"/>
          </a:p>
        </p:txBody>
      </p:sp>
      <p:sp>
        <p:nvSpPr>
          <p:cNvPr id="8" name="Content Placeholder 2"/>
          <p:cNvSpPr>
            <a:spLocks noGrp="1"/>
          </p:cNvSpPr>
          <p:nvPr>
            <p:ph idx="1"/>
          </p:nvPr>
        </p:nvSpPr>
        <p:spPr>
          <a:xfrm>
            <a:off x="914400" y="3502152"/>
            <a:ext cx="10363200" cy="2441448"/>
          </a:xfrm>
        </p:spPr>
        <p:txBody>
          <a:bodyPr tIns="45720"/>
          <a:lstStyle>
            <a:lvl1pPr marL="0" indent="0" algn="l" rtl="0" eaLnBrk="1" fontAlgn="base" hangingPunct="1">
              <a:lnSpc>
                <a:spcPct val="112000"/>
              </a:lnSpc>
              <a:spcBef>
                <a:spcPct val="0"/>
              </a:spcBef>
              <a:spcAft>
                <a:spcPct val="0"/>
              </a:spcAft>
              <a:buFont typeface="Arial" pitchFamily="34" charset="0"/>
              <a:buNone/>
              <a:defRPr lang="en-US" sz="1600" b="0" i="0" kern="1200" baseline="0" dirty="0" smtClean="0">
                <a:solidFill>
                  <a:srgbClr val="414042"/>
                </a:solidFill>
                <a:latin typeface="Trebuchet MS" pitchFamily="34" charset="0"/>
                <a:ea typeface="+mn-ea"/>
                <a:cs typeface="Arial" pitchFamily="34" charset="0"/>
              </a:defRPr>
            </a:lvl1pPr>
            <a:lvl2pPr marL="0" indent="0">
              <a:lnSpc>
                <a:spcPct val="112000"/>
              </a:lnSpc>
              <a:buNone/>
              <a:defRPr sz="1600" b="0" i="0"/>
            </a:lvl2pPr>
            <a:lvl3pPr marL="0" indent="0">
              <a:buNone/>
              <a:defRPr sz="1200" b="0" i="0"/>
            </a:lvl3pPr>
            <a:lvl4pPr>
              <a:buNone/>
              <a:defRPr/>
            </a:lvl4pPr>
            <a:lvl5pPr>
              <a:buNone/>
              <a:defRPr/>
            </a:lvl5pPr>
          </a:lstStyle>
          <a:p>
            <a:pPr lvl="0"/>
            <a:r>
              <a:rPr lang="en-US" dirty="0"/>
              <a:t>Click to edit Master text styles</a:t>
            </a:r>
          </a:p>
          <a:p>
            <a:pPr lvl="1"/>
            <a:r>
              <a:rPr lang="en-US" dirty="0"/>
              <a:t>Second level</a:t>
            </a:r>
          </a:p>
        </p:txBody>
      </p:sp>
      <p:sp>
        <p:nvSpPr>
          <p:cNvPr id="4" name="Slide Number Placeholder 5">
            <a:extLst>
              <a:ext uri="{FF2B5EF4-FFF2-40B4-BE49-F238E27FC236}">
                <a16:creationId xmlns:a16="http://schemas.microsoft.com/office/drawing/2014/main" id="{8BA4061D-E50B-4F6B-939E-1690573F301D}"/>
              </a:ext>
            </a:extLst>
          </p:cNvPr>
          <p:cNvSpPr>
            <a:spLocks noGrp="1"/>
          </p:cNvSpPr>
          <p:nvPr>
            <p:ph type="sldNum" sz="quarter" idx="10"/>
          </p:nvPr>
        </p:nvSpPr>
        <p:spPr/>
        <p:txBody>
          <a:bodyPr/>
          <a:lstStyle>
            <a:lvl1pPr>
              <a:defRPr>
                <a:solidFill>
                  <a:srgbClr val="414042"/>
                </a:solidFill>
              </a:defRPr>
            </a:lvl1pPr>
          </a:lstStyle>
          <a:p>
            <a:fld id="{99B8AB94-4711-4D27-A2AF-9004162A3DEF}" type="slidenum">
              <a:rPr lang="en-US" altLang="en-US"/>
              <a:pPr/>
              <a:t>‹#›</a:t>
            </a:fld>
            <a:endParaRPr lang="en-US" altLang="en-US"/>
          </a:p>
        </p:txBody>
      </p:sp>
    </p:spTree>
    <p:extLst>
      <p:ext uri="{BB962C8B-B14F-4D97-AF65-F5344CB8AC3E}">
        <p14:creationId xmlns:p14="http://schemas.microsoft.com/office/powerpoint/2010/main" val="301526228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 preserve="1">
  <p:cSld name="Housekeeping (Bullets)">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979C038-768D-4559-862D-7DC626BE7ACE}"/>
              </a:ext>
            </a:extLst>
          </p:cNvPr>
          <p:cNvCxnSpPr/>
          <p:nvPr userDrawn="1"/>
        </p:nvCxnSpPr>
        <p:spPr>
          <a:xfrm>
            <a:off x="914400" y="1600200"/>
            <a:ext cx="10363200" cy="1588"/>
          </a:xfrm>
          <a:prstGeom prst="line">
            <a:avLst/>
          </a:prstGeom>
          <a:ln>
            <a:solidFill>
              <a:schemeClr val="bg1">
                <a:lumMod val="85000"/>
              </a:schemeClr>
            </a:solidFill>
          </a:ln>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p:nvPr>
        </p:nvSpPr>
        <p:spPr>
          <a:xfrm>
            <a:off x="914400" y="987552"/>
            <a:ext cx="10363200" cy="457200"/>
          </a:xfrm>
        </p:spPr>
        <p:txBody>
          <a:bodyPr>
            <a:normAutofit/>
          </a:bodyPr>
          <a:lstStyle>
            <a:lvl1pPr>
              <a:defRPr sz="2200" i="1">
                <a:solidFill>
                  <a:schemeClr val="bg1">
                    <a:lumMod val="50000"/>
                  </a:schemeClr>
                </a:solidFill>
                <a:latin typeface="Adobe Garamond Pro" pitchFamily="18"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0" indent="0">
              <a:buNone/>
              <a:defRPr sz="1500"/>
            </a:lvl1pPr>
            <a:lvl2pPr marL="347472" indent="-347472">
              <a:buFont typeface="Arial" pitchFamily="34" charset="0"/>
              <a:buChar char="•"/>
              <a:defRPr lang="en-US" dirty="0" smtClean="0"/>
            </a:lvl2pPr>
            <a:lvl3pPr>
              <a:buFont typeface="Trebuchet MS" pitchFamily="34" charset="0"/>
              <a:buChar char="―"/>
              <a:defRPr/>
            </a:lvl3pPr>
            <a:lvl4pPr>
              <a:buFont typeface="Trebuchet MS" pitchFamily="34" charset="0"/>
              <a:buChar char="―"/>
              <a:defRPr/>
            </a:lvl4pPr>
            <a:lvl5pPr>
              <a:buFont typeface="Trebuchet MS" pitchFamily="34" charset="0"/>
              <a:buChar char="―"/>
              <a:defRPr/>
            </a:lvl5pPr>
          </a:lstStyle>
          <a:p>
            <a:pPr lvl="0"/>
            <a:r>
              <a:rPr lang="en-US" dirty="0"/>
              <a:t>Click to edit Master text styles</a:t>
            </a:r>
          </a:p>
          <a:p>
            <a:pPr lvl="1"/>
            <a:r>
              <a:rPr lang="en-US" dirty="0"/>
              <a:t>Second level</a:t>
            </a:r>
          </a:p>
          <a:p>
            <a:pPr lvl="1"/>
            <a:r>
              <a:rPr lang="en-US" dirty="0"/>
              <a:t>Third level</a:t>
            </a:r>
          </a:p>
          <a:p>
            <a:pPr lvl="2"/>
            <a:r>
              <a:rPr lang="en-US" dirty="0"/>
              <a:t>Fourth level</a:t>
            </a:r>
          </a:p>
          <a:p>
            <a:pPr lvl="3"/>
            <a:r>
              <a:rPr lang="en-US" dirty="0"/>
              <a:t>Fifth level</a:t>
            </a:r>
          </a:p>
        </p:txBody>
      </p:sp>
      <p:sp>
        <p:nvSpPr>
          <p:cNvPr id="5" name="Slide Number Placeholder 5">
            <a:extLst>
              <a:ext uri="{FF2B5EF4-FFF2-40B4-BE49-F238E27FC236}">
                <a16:creationId xmlns:a16="http://schemas.microsoft.com/office/drawing/2014/main" id="{0834546B-E87E-44D9-B053-594DB3236EAF}"/>
              </a:ext>
            </a:extLst>
          </p:cNvPr>
          <p:cNvSpPr>
            <a:spLocks noGrp="1"/>
          </p:cNvSpPr>
          <p:nvPr>
            <p:ph type="sldNum" sz="quarter" idx="10"/>
          </p:nvPr>
        </p:nvSpPr>
        <p:spPr/>
        <p:txBody>
          <a:bodyPr/>
          <a:lstStyle>
            <a:lvl1pPr>
              <a:defRPr/>
            </a:lvl1pPr>
          </a:lstStyle>
          <a:p>
            <a:fld id="{267D9251-032D-41C5-930F-D12367FA5A6C}" type="slidenum">
              <a:rPr lang="en-US" altLang="en-US"/>
              <a:pPr/>
              <a:t>‹#›</a:t>
            </a:fld>
            <a:endParaRPr lang="en-US" altLang="en-US"/>
          </a:p>
        </p:txBody>
      </p:sp>
    </p:spTree>
    <p:extLst>
      <p:ext uri="{BB962C8B-B14F-4D97-AF65-F5344CB8AC3E}">
        <p14:creationId xmlns:p14="http://schemas.microsoft.com/office/powerpoint/2010/main" val="1206416926"/>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484091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B105BF-8BF1-413A-959B-690C59EFCE0C}"/>
              </a:ext>
            </a:extLst>
          </p:cNvPr>
          <p:cNvSpPr txBox="1">
            <a:spLocks noChangeArrowheads="1"/>
          </p:cNvSpPr>
          <p:nvPr userDrawn="1"/>
        </p:nvSpPr>
        <p:spPr bwMode="auto">
          <a:xfrm>
            <a:off x="914400" y="2260600"/>
            <a:ext cx="10261600" cy="1092200"/>
          </a:xfrm>
          <a:prstGeom prst="rect">
            <a:avLst/>
          </a:prstGeom>
          <a:no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sz="6500" i="1">
                <a:solidFill>
                  <a:srgbClr val="004B8D"/>
                </a:solidFill>
                <a:latin typeface="Adobe Garamond Pro" pitchFamily="18" charset="0"/>
                <a:cs typeface="Arial" charset="0"/>
              </a:rPr>
              <a:t>Q&amp;A</a:t>
            </a:r>
          </a:p>
        </p:txBody>
      </p:sp>
      <p:sp>
        <p:nvSpPr>
          <p:cNvPr id="4" name="TextBox 7">
            <a:extLst>
              <a:ext uri="{FF2B5EF4-FFF2-40B4-BE49-F238E27FC236}">
                <a16:creationId xmlns:a16="http://schemas.microsoft.com/office/drawing/2014/main" id="{0D164014-BE9F-4BFC-8DCB-DC8265C58F41}"/>
              </a:ext>
            </a:extLst>
          </p:cNvPr>
          <p:cNvSpPr txBox="1">
            <a:spLocks noChangeArrowheads="1"/>
          </p:cNvSpPr>
          <p:nvPr userDrawn="1"/>
        </p:nvSpPr>
        <p:spPr bwMode="auto">
          <a:xfrm>
            <a:off x="914400" y="3505200"/>
            <a:ext cx="103632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2000"/>
              </a:lnSpc>
              <a:buFont typeface="Arial" panose="020B0604020202020204" pitchFamily="34" charset="0"/>
              <a:buNone/>
            </a:pPr>
            <a:r>
              <a:rPr lang="en-US" altLang="en-US" sz="1600">
                <a:solidFill>
                  <a:srgbClr val="414042"/>
                </a:solidFill>
                <a:latin typeface="Trebuchet MS" panose="020B0603020202020204" pitchFamily="34" charset="0"/>
                <a:cs typeface="Arial" panose="020B0604020202020204" pitchFamily="34" charset="0"/>
              </a:rPr>
              <a:t>To ask a question from your touchtone phone, press *1. </a:t>
            </a:r>
          </a:p>
          <a:p>
            <a:pPr eaLnBrk="1" hangingPunct="1">
              <a:lnSpc>
                <a:spcPct val="112000"/>
              </a:lnSpc>
              <a:buFont typeface="Arial" panose="020B0604020202020204" pitchFamily="34" charset="0"/>
              <a:buNone/>
            </a:pPr>
            <a:r>
              <a:rPr lang="en-US" altLang="en-US" sz="1600">
                <a:solidFill>
                  <a:srgbClr val="414042"/>
                </a:solidFill>
                <a:latin typeface="Trebuchet MS" panose="020B0603020202020204" pitchFamily="34" charset="0"/>
                <a:cs typeface="Arial" panose="020B0604020202020204" pitchFamily="34" charset="0"/>
              </a:rPr>
              <a:t>To exit the queue, press *1 again. </a:t>
            </a:r>
          </a:p>
        </p:txBody>
      </p:sp>
      <p:sp>
        <p:nvSpPr>
          <p:cNvPr id="12" name="Text Placeholder 11"/>
          <p:cNvSpPr>
            <a:spLocks noGrp="1"/>
          </p:cNvSpPr>
          <p:nvPr>
            <p:ph type="body" sz="quarter" idx="11"/>
          </p:nvPr>
        </p:nvSpPr>
        <p:spPr>
          <a:xfrm>
            <a:off x="914400" y="4224528"/>
            <a:ext cx="10363200" cy="1719072"/>
          </a:xfrm>
        </p:spPr>
        <p:txBody>
          <a:bodyPr tIns="91440" bIns="91440"/>
          <a:lstStyle>
            <a:lvl1pPr marL="0" marR="0" indent="0" algn="l" defTabSz="914400" rtl="0" eaLnBrk="0" fontAlgn="base" latinLnBrk="0" hangingPunct="0">
              <a:lnSpc>
                <a:spcPct val="112000"/>
              </a:lnSpc>
              <a:spcBef>
                <a:spcPts val="0"/>
              </a:spcBef>
              <a:spcAft>
                <a:spcPct val="0"/>
              </a:spcAft>
              <a:buClr>
                <a:srgbClr val="004B8D"/>
              </a:buClr>
              <a:buSzTx/>
              <a:buFont typeface="Arial" charset="0"/>
              <a:buNone/>
              <a:tabLst/>
              <a:defRPr sz="1600" baseline="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FF822433-3925-4511-9DB6-F618273D1F13}"/>
              </a:ext>
            </a:extLst>
          </p:cNvPr>
          <p:cNvSpPr>
            <a:spLocks noGrp="1"/>
          </p:cNvSpPr>
          <p:nvPr>
            <p:ph type="sldNum" sz="quarter" idx="12"/>
          </p:nvPr>
        </p:nvSpPr>
        <p:spPr/>
        <p:txBody>
          <a:bodyPr/>
          <a:lstStyle>
            <a:lvl1pPr>
              <a:defRPr/>
            </a:lvl1pPr>
          </a:lstStyle>
          <a:p>
            <a:fld id="{073DBE3E-06B3-4529-9CDE-F29D9ABEF2D0}" type="slidenum">
              <a:rPr lang="en-US" altLang="en-US"/>
              <a:pPr/>
              <a:t>‹#›</a:t>
            </a:fld>
            <a:endParaRPr lang="en-US" altLang="en-US"/>
          </a:p>
        </p:txBody>
      </p:sp>
    </p:spTree>
    <p:extLst>
      <p:ext uri="{BB962C8B-B14F-4D97-AF65-F5344CB8AC3E}">
        <p14:creationId xmlns:p14="http://schemas.microsoft.com/office/powerpoint/2010/main" val="355454840"/>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Thanks">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05ADBF-3748-4406-B06B-84D52AEFD91E}"/>
              </a:ext>
            </a:extLst>
          </p:cNvPr>
          <p:cNvSpPr txBox="1">
            <a:spLocks noChangeArrowheads="1"/>
          </p:cNvSpPr>
          <p:nvPr userDrawn="1"/>
        </p:nvSpPr>
        <p:spPr bwMode="auto">
          <a:xfrm>
            <a:off x="914400" y="2260600"/>
            <a:ext cx="10261600" cy="1092200"/>
          </a:xfrm>
          <a:prstGeom prst="rect">
            <a:avLst/>
          </a:prstGeom>
          <a:no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sz="6500" i="1">
                <a:solidFill>
                  <a:srgbClr val="004B8D"/>
                </a:solidFill>
                <a:latin typeface="Adobe Garamond Pro" pitchFamily="18" charset="0"/>
                <a:cs typeface="Arial" charset="0"/>
              </a:rPr>
              <a:t>Thanks.</a:t>
            </a:r>
          </a:p>
        </p:txBody>
      </p:sp>
      <p:sp>
        <p:nvSpPr>
          <p:cNvPr id="4" name="TextBox 7">
            <a:extLst>
              <a:ext uri="{FF2B5EF4-FFF2-40B4-BE49-F238E27FC236}">
                <a16:creationId xmlns:a16="http://schemas.microsoft.com/office/drawing/2014/main" id="{505EBF5E-AFA8-4F79-90E0-5416D8B22539}"/>
              </a:ext>
            </a:extLst>
          </p:cNvPr>
          <p:cNvSpPr txBox="1">
            <a:spLocks noChangeArrowheads="1"/>
          </p:cNvSpPr>
          <p:nvPr userDrawn="1"/>
        </p:nvSpPr>
        <p:spPr bwMode="auto">
          <a:xfrm>
            <a:off x="914400" y="4876800"/>
            <a:ext cx="103632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None/>
            </a:pPr>
            <a:r>
              <a:rPr lang="en-US" altLang="en-US" sz="1400">
                <a:solidFill>
                  <a:srgbClr val="414042"/>
                </a:solidFill>
                <a:latin typeface="Trebuchet MS" panose="020B0603020202020204" pitchFamily="34" charset="0"/>
                <a:cs typeface="Arial" panose="020B0604020202020204" pitchFamily="34" charset="0"/>
              </a:rPr>
              <a:t>Strafford Publications, Inc.</a:t>
            </a:r>
          </a:p>
          <a:p>
            <a:pPr eaLnBrk="1" hangingPunct="1">
              <a:buFont typeface="Arial" panose="020B0604020202020204" pitchFamily="34" charset="0"/>
              <a:buNone/>
            </a:pPr>
            <a:r>
              <a:rPr lang="en-US" altLang="en-US" sz="1400">
                <a:solidFill>
                  <a:srgbClr val="414042"/>
                </a:solidFill>
                <a:latin typeface="Trebuchet MS" panose="020B0603020202020204" pitchFamily="34" charset="0"/>
                <a:cs typeface="Arial" panose="020B0604020202020204" pitchFamily="34" charset="0"/>
              </a:rPr>
              <a:t>1-800-926-7926</a:t>
            </a:r>
          </a:p>
          <a:p>
            <a:pPr eaLnBrk="1" hangingPunct="1">
              <a:buFont typeface="Arial" panose="020B0604020202020204" pitchFamily="34" charset="0"/>
              <a:buNone/>
            </a:pPr>
            <a:r>
              <a:rPr lang="en-US" altLang="en-US" sz="1400">
                <a:solidFill>
                  <a:srgbClr val="414042"/>
                </a:solidFill>
                <a:latin typeface="Trebuchet MS" panose="020B0603020202020204" pitchFamily="34" charset="0"/>
                <a:cs typeface="Arial" panose="020B0604020202020204" pitchFamily="34" charset="0"/>
                <a:hlinkClick r:id="rId2"/>
              </a:rPr>
              <a:t>www.straffordpub.com</a:t>
            </a:r>
            <a:endParaRPr lang="en-US" altLang="en-US" sz="1400">
              <a:solidFill>
                <a:srgbClr val="414042"/>
              </a:solidFill>
              <a:latin typeface="Trebuchet MS" panose="020B0603020202020204" pitchFamily="34" charset="0"/>
              <a:cs typeface="Arial" panose="020B0604020202020204" pitchFamily="34" charset="0"/>
            </a:endParaRPr>
          </a:p>
        </p:txBody>
      </p:sp>
      <p:sp>
        <p:nvSpPr>
          <p:cNvPr id="7" name="Content Placeholder 2"/>
          <p:cNvSpPr>
            <a:spLocks noGrp="1"/>
          </p:cNvSpPr>
          <p:nvPr>
            <p:ph idx="1"/>
          </p:nvPr>
        </p:nvSpPr>
        <p:spPr>
          <a:xfrm>
            <a:off x="914400" y="3502152"/>
            <a:ext cx="10363200" cy="1146048"/>
          </a:xfrm>
        </p:spPr>
        <p:txBody>
          <a:bodyPr tIns="45720"/>
          <a:lstStyle>
            <a:lvl1pPr marL="0" indent="0" algn="l" rtl="0" eaLnBrk="1" fontAlgn="base" hangingPunct="1">
              <a:lnSpc>
                <a:spcPct val="113000"/>
              </a:lnSpc>
              <a:spcBef>
                <a:spcPct val="0"/>
              </a:spcBef>
              <a:spcAft>
                <a:spcPct val="0"/>
              </a:spcAft>
              <a:buFont typeface="Arial" charset="0"/>
              <a:buNone/>
              <a:defRPr lang="en-US" sz="1300" b="0" i="0" kern="1200" baseline="0" dirty="0" smtClean="0">
                <a:solidFill>
                  <a:srgbClr val="414042"/>
                </a:solidFill>
                <a:latin typeface="Trebuchet MS" pitchFamily="34" charset="0"/>
                <a:ea typeface="+mn-ea"/>
                <a:cs typeface="Arial" pitchFamily="34" charset="0"/>
              </a:defRPr>
            </a:lvl1pPr>
            <a:lvl2pPr marL="0" indent="0">
              <a:buNone/>
              <a:defRPr sz="1300" b="0" i="0"/>
            </a:lvl2pPr>
            <a:lvl3pPr marL="0" indent="0">
              <a:buNone/>
              <a:defRPr sz="1600" b="0" i="0" baseline="0"/>
            </a:lvl3pPr>
            <a:lvl4pPr>
              <a:buNone/>
              <a:defRPr/>
            </a:lvl4pPr>
            <a:lvl5pPr>
              <a:buNone/>
              <a:defRPr/>
            </a:lvl5pPr>
          </a:lstStyle>
          <a:p>
            <a:pPr lvl="0"/>
            <a:r>
              <a:rPr lang="en-US"/>
              <a:t>Click to edit Master text styles</a:t>
            </a:r>
          </a:p>
        </p:txBody>
      </p:sp>
      <p:sp>
        <p:nvSpPr>
          <p:cNvPr id="5" name="Slide Number Placeholder 5">
            <a:extLst>
              <a:ext uri="{FF2B5EF4-FFF2-40B4-BE49-F238E27FC236}">
                <a16:creationId xmlns:a16="http://schemas.microsoft.com/office/drawing/2014/main" id="{BAD55FD6-EEA1-49B4-9ADE-B031D07CE58A}"/>
              </a:ext>
            </a:extLst>
          </p:cNvPr>
          <p:cNvSpPr>
            <a:spLocks noGrp="1"/>
          </p:cNvSpPr>
          <p:nvPr>
            <p:ph type="sldNum" sz="quarter" idx="10"/>
          </p:nvPr>
        </p:nvSpPr>
        <p:spPr/>
        <p:txBody>
          <a:bodyPr/>
          <a:lstStyle>
            <a:lvl1pPr>
              <a:defRPr/>
            </a:lvl1pPr>
          </a:lstStyle>
          <a:p>
            <a:fld id="{CE0AA626-6AA1-45FB-8A09-64EA9DBBC532}" type="slidenum">
              <a:rPr lang="en-US" altLang="en-US"/>
              <a:pPr/>
              <a:t>‹#›</a:t>
            </a:fld>
            <a:endParaRPr lang="en-US" altLang="en-US"/>
          </a:p>
        </p:txBody>
      </p:sp>
    </p:spTree>
    <p:extLst>
      <p:ext uri="{BB962C8B-B14F-4D97-AF65-F5344CB8AC3E}">
        <p14:creationId xmlns:p14="http://schemas.microsoft.com/office/powerpoint/2010/main" val="64042485"/>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Promo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2F414-6ACC-4DC9-B7AA-EA3DDA2DECC2}"/>
              </a:ext>
            </a:extLst>
          </p:cNvPr>
          <p:cNvSpPr txBox="1">
            <a:spLocks/>
          </p:cNvSpPr>
          <p:nvPr userDrawn="1"/>
        </p:nvSpPr>
        <p:spPr bwMode="auto">
          <a:xfrm>
            <a:off x="406400" y="2438400"/>
            <a:ext cx="5791200" cy="990600"/>
          </a:xfrm>
          <a:prstGeom prst="rect">
            <a:avLst/>
          </a:prstGeom>
          <a:noFill/>
          <a:ln>
            <a:noFill/>
          </a:ln>
        </p:spPr>
        <p:txBody>
          <a:bodyPr lIns="0" rIns="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defRPr/>
            </a:pPr>
            <a:r>
              <a:rPr lang="en-US" sz="3500" i="1">
                <a:solidFill>
                  <a:srgbClr val="004B8D"/>
                </a:solidFill>
                <a:latin typeface="Adobe Garamond Pro" pitchFamily="18" charset="0"/>
                <a:cs typeface="Arial" charset="0"/>
              </a:rPr>
              <a:t>Tell us how we did!</a:t>
            </a:r>
          </a:p>
        </p:txBody>
      </p:sp>
      <p:grpSp>
        <p:nvGrpSpPr>
          <p:cNvPr id="3" name="Group 11">
            <a:extLst>
              <a:ext uri="{FF2B5EF4-FFF2-40B4-BE49-F238E27FC236}">
                <a16:creationId xmlns:a16="http://schemas.microsoft.com/office/drawing/2014/main" id="{2272321E-E1AA-4C59-9EF1-AE09B2B2E190}"/>
              </a:ext>
            </a:extLst>
          </p:cNvPr>
          <p:cNvGrpSpPr>
            <a:grpSpLocks/>
          </p:cNvGrpSpPr>
          <p:nvPr userDrawn="1"/>
        </p:nvGrpSpPr>
        <p:grpSpPr bwMode="auto">
          <a:xfrm>
            <a:off x="6705600" y="1247776"/>
            <a:ext cx="4470400" cy="3476625"/>
            <a:chOff x="4572000" y="1248203"/>
            <a:chExt cx="3352800" cy="3476197"/>
          </a:xfrm>
        </p:grpSpPr>
        <p:sp>
          <p:nvSpPr>
            <p:cNvPr id="4" name="Left Brace 3">
              <a:extLst>
                <a:ext uri="{FF2B5EF4-FFF2-40B4-BE49-F238E27FC236}">
                  <a16:creationId xmlns:a16="http://schemas.microsoft.com/office/drawing/2014/main" id="{9ACDC455-4607-45E6-8437-A5FB6CAE9F13}"/>
                </a:ext>
              </a:extLst>
            </p:cNvPr>
            <p:cNvSpPr/>
            <p:nvPr userDrawn="1"/>
          </p:nvSpPr>
          <p:spPr>
            <a:xfrm>
              <a:off x="4572000" y="1248203"/>
              <a:ext cx="381000" cy="3476197"/>
            </a:xfrm>
            <a:prstGeom prst="leftBrace">
              <a:avLst>
                <a:gd name="adj1" fmla="val 49271"/>
                <a:gd name="adj2" fmla="val 50000"/>
              </a:avLst>
            </a:prstGeom>
          </p:spPr>
          <p:style>
            <a:lnRef idx="1">
              <a:schemeClr val="accent1"/>
            </a:lnRef>
            <a:fillRef idx="0">
              <a:schemeClr val="accent1"/>
            </a:fillRef>
            <a:effectRef idx="0">
              <a:schemeClr val="accent1"/>
            </a:effectRef>
            <a:fontRef idx="minor">
              <a:schemeClr val="tx1"/>
            </a:fontRef>
          </p:style>
          <p:txBody>
            <a:bodyPr anchor="ctr"/>
            <a:lstStyle/>
            <a:p>
              <a:pPr>
                <a:defRPr/>
              </a:pPr>
              <a:endParaRPr lang="en-US" sz="1800">
                <a:solidFill>
                  <a:srgbClr val="004B8D"/>
                </a:solidFill>
              </a:endParaRPr>
            </a:p>
          </p:txBody>
        </p:sp>
        <p:sp>
          <p:nvSpPr>
            <p:cNvPr id="5" name="TextBox 9">
              <a:extLst>
                <a:ext uri="{FF2B5EF4-FFF2-40B4-BE49-F238E27FC236}">
                  <a16:creationId xmlns:a16="http://schemas.microsoft.com/office/drawing/2014/main" id="{606ECD15-E13A-4380-B0ED-5386F0BA227D}"/>
                </a:ext>
              </a:extLst>
            </p:cNvPr>
            <p:cNvSpPr txBox="1">
              <a:spLocks noChangeArrowheads="1"/>
            </p:cNvSpPr>
            <p:nvPr userDrawn="1"/>
          </p:nvSpPr>
          <p:spPr bwMode="auto">
            <a:xfrm>
              <a:off x="5257800" y="2065863"/>
              <a:ext cx="2667000" cy="1823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12000"/>
                </a:lnSpc>
                <a:spcBef>
                  <a:spcPct val="20000"/>
                </a:spcBef>
                <a:buClr>
                  <a:srgbClr val="004B8D"/>
                </a:buClr>
                <a:buFont typeface="Arial" panose="020B0604020202020204" pitchFamily="34" charset="0"/>
                <a:buNone/>
              </a:pPr>
              <a:r>
                <a:rPr lang="en-US" altLang="en-US" sz="1600">
                  <a:solidFill>
                    <a:srgbClr val="414042"/>
                  </a:solidFill>
                  <a:latin typeface="Trebuchet MS" panose="020B0603020202020204" pitchFamily="34" charset="0"/>
                  <a:cs typeface="Arial" panose="020B0604020202020204" pitchFamily="34" charset="0"/>
                </a:rPr>
                <a:t>Please complete a brief survey of this program.</a:t>
              </a:r>
            </a:p>
            <a:p>
              <a:pPr>
                <a:lnSpc>
                  <a:spcPct val="112000"/>
                </a:lnSpc>
                <a:spcBef>
                  <a:spcPct val="20000"/>
                </a:spcBef>
                <a:buClr>
                  <a:srgbClr val="004B8D"/>
                </a:buClr>
                <a:buFont typeface="Arial" panose="020B0604020202020204" pitchFamily="34" charset="0"/>
                <a:buNone/>
              </a:pPr>
              <a:endParaRPr lang="en-US" altLang="en-US" sz="1600">
                <a:solidFill>
                  <a:srgbClr val="414042"/>
                </a:solidFill>
                <a:latin typeface="Trebuchet MS" panose="020B0603020202020204" pitchFamily="34" charset="0"/>
                <a:cs typeface="Arial" panose="020B0604020202020204" pitchFamily="34" charset="0"/>
              </a:endParaRPr>
            </a:p>
            <a:p>
              <a:pPr>
                <a:lnSpc>
                  <a:spcPct val="112000"/>
                </a:lnSpc>
                <a:spcBef>
                  <a:spcPct val="20000"/>
                </a:spcBef>
                <a:buClr>
                  <a:srgbClr val="004B8D"/>
                </a:buClr>
                <a:buFont typeface="Arial" panose="020B0604020202020204" pitchFamily="34" charset="0"/>
                <a:buNone/>
              </a:pPr>
              <a:r>
                <a:rPr lang="en-US" altLang="en-US" sz="1600">
                  <a:solidFill>
                    <a:srgbClr val="414042"/>
                  </a:solidFill>
                  <a:latin typeface="Trebuchet MS" panose="020B0603020202020204" pitchFamily="34" charset="0"/>
                  <a:cs typeface="Arial" panose="020B0604020202020204" pitchFamily="34" charset="0"/>
                </a:rPr>
                <a:t>Look for our 'Thank You' email (which you should receive shortly) for details and the survey link!</a:t>
              </a:r>
              <a:endParaRPr lang="en-US" altLang="en-US" sz="2000">
                <a:solidFill>
                  <a:srgbClr val="414042"/>
                </a:solidFill>
                <a:cs typeface="Arial" panose="020B0604020202020204" pitchFamily="34" charset="0"/>
              </a:endParaRPr>
            </a:p>
          </p:txBody>
        </p:sp>
      </p:grpSp>
      <p:sp>
        <p:nvSpPr>
          <p:cNvPr id="6" name="Slide Number Placeholder 2">
            <a:extLst>
              <a:ext uri="{FF2B5EF4-FFF2-40B4-BE49-F238E27FC236}">
                <a16:creationId xmlns:a16="http://schemas.microsoft.com/office/drawing/2014/main" id="{C4647F9E-3FD2-40C4-B30C-DF0E9B3A2362}"/>
              </a:ext>
            </a:extLst>
          </p:cNvPr>
          <p:cNvSpPr>
            <a:spLocks noGrp="1"/>
          </p:cNvSpPr>
          <p:nvPr>
            <p:ph type="sldNum" sz="quarter" idx="10"/>
          </p:nvPr>
        </p:nvSpPr>
        <p:spPr/>
        <p:txBody>
          <a:bodyPr/>
          <a:lstStyle>
            <a:lvl1pPr>
              <a:defRPr/>
            </a:lvl1pPr>
          </a:lstStyle>
          <a:p>
            <a:fld id="{9B719738-3B8B-473F-A02B-DA7C93B24E63}" type="slidenum">
              <a:rPr lang="en-US" altLang="en-US"/>
              <a:pPr/>
              <a:t>‹#›</a:t>
            </a:fld>
            <a:endParaRPr lang="en-US" altLang="en-US"/>
          </a:p>
        </p:txBody>
      </p:sp>
    </p:spTree>
    <p:extLst>
      <p:ext uri="{BB962C8B-B14F-4D97-AF65-F5344CB8AC3E}">
        <p14:creationId xmlns:p14="http://schemas.microsoft.com/office/powerpoint/2010/main" val="1594007036"/>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Housekeeping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1755648"/>
            <a:ext cx="10363200" cy="1600200"/>
          </a:xfrm>
        </p:spPr>
        <p:txBody>
          <a:bodyPr>
            <a:noAutofit/>
          </a:bodyPr>
          <a:lstStyle>
            <a:lvl1pPr>
              <a:defRPr sz="6500" i="1" baseline="0">
                <a:latin typeface="Adobe Garamond Pro" pitchFamily="18" charset="0"/>
              </a:defRPr>
            </a:lvl1pPr>
          </a:lstStyle>
          <a:p>
            <a:r>
              <a:rPr lang="en-US"/>
              <a:t>Click to edit Master title style</a:t>
            </a:r>
            <a:endParaRPr lang="en-US" dirty="0"/>
          </a:p>
        </p:txBody>
      </p:sp>
      <p:sp>
        <p:nvSpPr>
          <p:cNvPr id="8" name="Content Placeholder 2"/>
          <p:cNvSpPr>
            <a:spLocks noGrp="1"/>
          </p:cNvSpPr>
          <p:nvPr>
            <p:ph idx="1"/>
          </p:nvPr>
        </p:nvSpPr>
        <p:spPr>
          <a:xfrm>
            <a:off x="914400" y="3502152"/>
            <a:ext cx="10363200" cy="2441448"/>
          </a:xfrm>
        </p:spPr>
        <p:txBody>
          <a:bodyPr tIns="45720"/>
          <a:lstStyle>
            <a:lvl1pPr marL="0" indent="0" algn="l" rtl="0" eaLnBrk="1" fontAlgn="base" hangingPunct="1">
              <a:lnSpc>
                <a:spcPct val="112000"/>
              </a:lnSpc>
              <a:spcBef>
                <a:spcPct val="0"/>
              </a:spcBef>
              <a:spcAft>
                <a:spcPct val="0"/>
              </a:spcAft>
              <a:buFont typeface="Arial" pitchFamily="34" charset="0"/>
              <a:buNone/>
              <a:defRPr lang="en-US" sz="1600" b="0" i="0" kern="1200" baseline="0" dirty="0" smtClean="0">
                <a:solidFill>
                  <a:srgbClr val="414042"/>
                </a:solidFill>
                <a:latin typeface="Trebuchet MS" pitchFamily="34" charset="0"/>
                <a:ea typeface="+mn-ea"/>
                <a:cs typeface="Arial" pitchFamily="34" charset="0"/>
              </a:defRPr>
            </a:lvl1pPr>
            <a:lvl2pPr marL="0" indent="0">
              <a:lnSpc>
                <a:spcPct val="112000"/>
              </a:lnSpc>
              <a:buNone/>
              <a:defRPr sz="1600" b="0" i="0"/>
            </a:lvl2pPr>
            <a:lvl3pPr marL="0" indent="0">
              <a:buNone/>
              <a:defRPr sz="1200" b="0" i="0"/>
            </a:lvl3pPr>
            <a:lvl4pPr>
              <a:buNone/>
              <a:defRPr/>
            </a:lvl4pPr>
            <a:lvl5pPr>
              <a:buNone/>
              <a:defRPr/>
            </a:lvl5pPr>
          </a:lstStyle>
          <a:p>
            <a:pPr lvl="0"/>
            <a:r>
              <a:rPr lang="en-US" dirty="0"/>
              <a:t>Click to edit Master text styles</a:t>
            </a:r>
          </a:p>
          <a:p>
            <a:pPr lvl="1"/>
            <a:r>
              <a:rPr lang="en-US" dirty="0"/>
              <a:t>Second level</a:t>
            </a:r>
          </a:p>
        </p:txBody>
      </p:sp>
      <p:sp>
        <p:nvSpPr>
          <p:cNvPr id="4" name="Slide Number Placeholder 5">
            <a:extLst>
              <a:ext uri="{FF2B5EF4-FFF2-40B4-BE49-F238E27FC236}">
                <a16:creationId xmlns:a16="http://schemas.microsoft.com/office/drawing/2014/main" id="{D4E52766-1B21-47BF-A487-6460DFFBA49D}"/>
              </a:ext>
            </a:extLst>
          </p:cNvPr>
          <p:cNvSpPr>
            <a:spLocks noGrp="1"/>
          </p:cNvSpPr>
          <p:nvPr>
            <p:ph type="sldNum" sz="quarter" idx="10"/>
          </p:nvPr>
        </p:nvSpPr>
        <p:spPr/>
        <p:txBody>
          <a:bodyPr/>
          <a:lstStyle>
            <a:lvl1pPr>
              <a:defRPr>
                <a:solidFill>
                  <a:srgbClr val="414042"/>
                </a:solidFill>
              </a:defRPr>
            </a:lvl1pPr>
          </a:lstStyle>
          <a:p>
            <a:fld id="{6F3C5611-AC40-4BCA-A521-D8E8B8E2BE6F}" type="slidenum">
              <a:rPr lang="en-US" altLang="en-US"/>
              <a:pPr/>
              <a:t>‹#›</a:t>
            </a:fld>
            <a:endParaRPr lang="en-US" altLang="en-US"/>
          </a:p>
        </p:txBody>
      </p:sp>
    </p:spTree>
    <p:extLst>
      <p:ext uri="{BB962C8B-B14F-4D97-AF65-F5344CB8AC3E}">
        <p14:creationId xmlns:p14="http://schemas.microsoft.com/office/powerpoint/2010/main" val="258953383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Housekeeping (Bullets)">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3EC92E0-36A0-444A-A583-EBDC40E506A6}"/>
              </a:ext>
            </a:extLst>
          </p:cNvPr>
          <p:cNvCxnSpPr/>
          <p:nvPr userDrawn="1"/>
        </p:nvCxnSpPr>
        <p:spPr>
          <a:xfrm>
            <a:off x="914400" y="1600200"/>
            <a:ext cx="10363200" cy="1588"/>
          </a:xfrm>
          <a:prstGeom prst="line">
            <a:avLst/>
          </a:prstGeom>
          <a:ln>
            <a:solidFill>
              <a:schemeClr val="bg1">
                <a:lumMod val="85000"/>
              </a:schemeClr>
            </a:solidFill>
          </a:ln>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p:nvPr>
        </p:nvSpPr>
        <p:spPr>
          <a:xfrm>
            <a:off x="914400" y="987552"/>
            <a:ext cx="10363200" cy="457200"/>
          </a:xfrm>
        </p:spPr>
        <p:txBody>
          <a:bodyPr>
            <a:normAutofit/>
          </a:bodyPr>
          <a:lstStyle>
            <a:lvl1pPr>
              <a:defRPr sz="2200" i="1">
                <a:solidFill>
                  <a:schemeClr val="bg1">
                    <a:lumMod val="50000"/>
                  </a:schemeClr>
                </a:solidFill>
                <a:latin typeface="Adobe Garamond Pro" pitchFamily="18"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0" indent="0">
              <a:buNone/>
              <a:defRPr sz="1500"/>
            </a:lvl1pPr>
            <a:lvl2pPr marL="347472" indent="-347472">
              <a:buFont typeface="Arial" pitchFamily="34" charset="0"/>
              <a:buChar char="•"/>
              <a:defRPr lang="en-US" dirty="0" smtClean="0"/>
            </a:lvl2pPr>
            <a:lvl3pPr>
              <a:buFont typeface="Trebuchet MS" pitchFamily="34" charset="0"/>
              <a:buChar char="―"/>
              <a:defRPr/>
            </a:lvl3pPr>
            <a:lvl4pPr>
              <a:buFont typeface="Trebuchet MS" pitchFamily="34" charset="0"/>
              <a:buChar char="―"/>
              <a:defRPr/>
            </a:lvl4pPr>
            <a:lvl5pPr>
              <a:buFont typeface="Trebuchet MS" pitchFamily="34" charset="0"/>
              <a:buChar char="―"/>
              <a:defRPr/>
            </a:lvl5pPr>
          </a:lstStyle>
          <a:p>
            <a:pPr lvl="0"/>
            <a:r>
              <a:rPr lang="en-US" dirty="0"/>
              <a:t>Click to edit Master text styles</a:t>
            </a:r>
          </a:p>
          <a:p>
            <a:pPr lvl="1"/>
            <a:r>
              <a:rPr lang="en-US" dirty="0"/>
              <a:t>Second level</a:t>
            </a:r>
          </a:p>
          <a:p>
            <a:pPr lvl="1"/>
            <a:r>
              <a:rPr lang="en-US" dirty="0"/>
              <a:t>Third level</a:t>
            </a:r>
          </a:p>
          <a:p>
            <a:pPr lvl="2"/>
            <a:r>
              <a:rPr lang="en-US" dirty="0"/>
              <a:t>Fourth level</a:t>
            </a:r>
          </a:p>
          <a:p>
            <a:pPr lvl="3"/>
            <a:r>
              <a:rPr lang="en-US" dirty="0"/>
              <a:t>Fifth level</a:t>
            </a:r>
          </a:p>
        </p:txBody>
      </p:sp>
      <p:sp>
        <p:nvSpPr>
          <p:cNvPr id="5" name="Slide Number Placeholder 5">
            <a:extLst>
              <a:ext uri="{FF2B5EF4-FFF2-40B4-BE49-F238E27FC236}">
                <a16:creationId xmlns:a16="http://schemas.microsoft.com/office/drawing/2014/main" id="{FC8E14AD-590C-4C20-BF0F-7B150D5FD8D6}"/>
              </a:ext>
            </a:extLst>
          </p:cNvPr>
          <p:cNvSpPr>
            <a:spLocks noGrp="1"/>
          </p:cNvSpPr>
          <p:nvPr>
            <p:ph type="sldNum" sz="quarter" idx="10"/>
          </p:nvPr>
        </p:nvSpPr>
        <p:spPr/>
        <p:txBody>
          <a:bodyPr/>
          <a:lstStyle>
            <a:lvl1pPr>
              <a:defRPr/>
            </a:lvl1pPr>
          </a:lstStyle>
          <a:p>
            <a:fld id="{16A9A7F1-D964-455E-93EB-50A1EFF460C2}" type="slidenum">
              <a:rPr lang="en-US" altLang="en-US"/>
              <a:pPr/>
              <a:t>‹#›</a:t>
            </a:fld>
            <a:endParaRPr lang="en-US" altLang="en-US"/>
          </a:p>
        </p:txBody>
      </p:sp>
    </p:spTree>
    <p:extLst>
      <p:ext uri="{BB962C8B-B14F-4D97-AF65-F5344CB8AC3E}">
        <p14:creationId xmlns:p14="http://schemas.microsoft.com/office/powerpoint/2010/main" val="19675558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89595"/>
            <a:ext cx="11143506" cy="360099"/>
          </a:xfrm>
        </p:spPr>
        <p:txBody>
          <a:bodyPr/>
          <a:lstStyle>
            <a:lvl1pPr>
              <a:defRPr>
                <a:solidFill>
                  <a:schemeClr val="bg2"/>
                </a:solidFill>
              </a:defRPr>
            </a:lvl1pPr>
          </a:lstStyle>
          <a:p>
            <a:r>
              <a:rPr lang="en-US"/>
              <a:t>Click to edit Master title style</a:t>
            </a:r>
            <a:endParaRPr lang="en-US" dirty="0"/>
          </a:p>
        </p:txBody>
      </p:sp>
      <p:sp>
        <p:nvSpPr>
          <p:cNvPr id="3" name="Content Placeholder 2"/>
          <p:cNvSpPr>
            <a:spLocks noGrp="1"/>
          </p:cNvSpPr>
          <p:nvPr>
            <p:ph idx="1"/>
          </p:nvPr>
        </p:nvSpPr>
        <p:spPr>
          <a:xfrm>
            <a:off x="609600" y="1274597"/>
            <a:ext cx="11143506" cy="5183353"/>
          </a:xfrm>
        </p:spPr>
        <p:txBody>
          <a:bodyPr/>
          <a:lstStyle>
            <a:lvl1pPr>
              <a:spcAft>
                <a:spcPts val="600"/>
              </a:spcAft>
              <a:defRPr sz="2400">
                <a:solidFill>
                  <a:schemeClr val="bg2"/>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5"/>
          <p:cNvSpPr>
            <a:spLocks noGrp="1"/>
          </p:cNvSpPr>
          <p:nvPr>
            <p:ph type="ftr" sz="quarter" idx="11"/>
          </p:nvPr>
        </p:nvSpPr>
        <p:spPr>
          <a:xfrm>
            <a:off x="445988" y="6664998"/>
            <a:ext cx="9144000" cy="138499"/>
          </a:xfrm>
        </p:spPr>
        <p:txBody>
          <a:bodyPr/>
          <a:lstStyle>
            <a:lvl1pPr>
              <a:defRPr>
                <a:solidFill>
                  <a:schemeClr val="bg2"/>
                </a:solidFill>
              </a:defRPr>
            </a:lvl1pPr>
          </a:lstStyle>
          <a:p>
            <a:r>
              <a:rPr lang="en-US" dirty="0"/>
              <a:t>©2021 Seyfarth Shaw LLP. All rights reserved. Private and Confidential</a:t>
            </a:r>
          </a:p>
        </p:txBody>
      </p:sp>
      <p:sp>
        <p:nvSpPr>
          <p:cNvPr id="9" name="Slide Number Placeholder 6"/>
          <p:cNvSpPr>
            <a:spLocks noGrp="1"/>
          </p:cNvSpPr>
          <p:nvPr>
            <p:ph type="sldNum" sz="quarter" idx="12"/>
          </p:nvPr>
        </p:nvSpPr>
        <p:spPr>
          <a:xfrm>
            <a:off x="11499851" y="6680386"/>
            <a:ext cx="253255" cy="123111"/>
          </a:xfrm>
        </p:spPr>
        <p:txBody>
          <a:bodyPr/>
          <a:lstStyle/>
          <a:p>
            <a:fld id="{8F61AF13-11BC-4357-89F3-660C939FF256}" type="slidenum">
              <a:rPr lang="en-US" smtClean="0"/>
              <a:t>‹#›</a:t>
            </a:fld>
            <a:endParaRPr lang="en-US" dirty="0"/>
          </a:p>
        </p:txBody>
      </p:sp>
    </p:spTree>
    <p:extLst>
      <p:ext uri="{BB962C8B-B14F-4D97-AF65-F5344CB8AC3E}">
        <p14:creationId xmlns:p14="http://schemas.microsoft.com/office/powerpoint/2010/main" val="2420276466"/>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350E5B1-990E-4374-B00F-23D256EE5AB1}"/>
              </a:ext>
            </a:extLst>
          </p:cNvPr>
          <p:cNvSpPr txBox="1">
            <a:spLocks noChangeArrowheads="1"/>
          </p:cNvSpPr>
          <p:nvPr userDrawn="1"/>
        </p:nvSpPr>
        <p:spPr bwMode="auto">
          <a:xfrm>
            <a:off x="914400" y="2260600"/>
            <a:ext cx="10261600" cy="1092200"/>
          </a:xfrm>
          <a:prstGeom prst="rect">
            <a:avLst/>
          </a:prstGeom>
          <a:no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altLang="en-US" sz="6500" i="1">
                <a:solidFill>
                  <a:srgbClr val="004B8D"/>
                </a:solidFill>
                <a:latin typeface="Adobe Garamond Pro" pitchFamily="18" charset="0"/>
              </a:rPr>
              <a:t>Q&amp;A</a:t>
            </a:r>
          </a:p>
        </p:txBody>
      </p:sp>
      <p:sp>
        <p:nvSpPr>
          <p:cNvPr id="4" name="TextBox 3">
            <a:extLst>
              <a:ext uri="{FF2B5EF4-FFF2-40B4-BE49-F238E27FC236}">
                <a16:creationId xmlns:a16="http://schemas.microsoft.com/office/drawing/2014/main" id="{9D2BECEE-B501-4698-A624-0F27BBA956AB}"/>
              </a:ext>
            </a:extLst>
          </p:cNvPr>
          <p:cNvSpPr txBox="1">
            <a:spLocks noChangeArrowheads="1"/>
          </p:cNvSpPr>
          <p:nvPr userDrawn="1"/>
        </p:nvSpPr>
        <p:spPr bwMode="auto">
          <a:xfrm>
            <a:off x="914400" y="3505201"/>
            <a:ext cx="10363200" cy="644525"/>
          </a:xfrm>
          <a:prstGeom prst="rect">
            <a:avLst/>
          </a:prstGeom>
          <a:no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12000"/>
              </a:lnSpc>
              <a:buFont typeface="Arial" charset="0"/>
              <a:buNone/>
              <a:defRPr/>
            </a:pPr>
            <a:r>
              <a:rPr lang="en-US" altLang="en-US" sz="1600" dirty="0">
                <a:latin typeface="Trebuchet MS" pitchFamily="34" charset="0"/>
                <a:cs typeface="Arial" charset="0"/>
              </a:rPr>
              <a:t>To ask a question from your touchtone phone, press *# ("star" "pound"). </a:t>
            </a:r>
          </a:p>
          <a:p>
            <a:pPr eaLnBrk="1" hangingPunct="1">
              <a:lnSpc>
                <a:spcPct val="112000"/>
              </a:lnSpc>
              <a:buFont typeface="Arial" charset="0"/>
              <a:buNone/>
              <a:defRPr/>
            </a:pPr>
            <a:r>
              <a:rPr lang="en-US" altLang="en-US" sz="1600" dirty="0">
                <a:latin typeface="Trebuchet MS" pitchFamily="34" charset="0"/>
                <a:cs typeface="Arial" charset="0"/>
              </a:rPr>
              <a:t>To exit the queue, press *# ("star" "pound") again.</a:t>
            </a:r>
          </a:p>
        </p:txBody>
      </p:sp>
      <p:sp>
        <p:nvSpPr>
          <p:cNvPr id="12" name="Text Placeholder 11"/>
          <p:cNvSpPr>
            <a:spLocks noGrp="1"/>
          </p:cNvSpPr>
          <p:nvPr>
            <p:ph type="body" sz="quarter" idx="11"/>
          </p:nvPr>
        </p:nvSpPr>
        <p:spPr>
          <a:xfrm>
            <a:off x="914400" y="4224528"/>
            <a:ext cx="10363200" cy="1719072"/>
          </a:xfrm>
        </p:spPr>
        <p:txBody>
          <a:bodyPr tIns="91440" bIns="91440"/>
          <a:lstStyle>
            <a:lvl1pPr marL="0" marR="0" indent="0" algn="l" defTabSz="914400" rtl="0" eaLnBrk="0" fontAlgn="base" latinLnBrk="0" hangingPunct="0">
              <a:lnSpc>
                <a:spcPct val="112000"/>
              </a:lnSpc>
              <a:spcBef>
                <a:spcPts val="0"/>
              </a:spcBef>
              <a:spcAft>
                <a:spcPct val="0"/>
              </a:spcAft>
              <a:buClr>
                <a:srgbClr val="004B8D"/>
              </a:buClr>
              <a:buSzTx/>
              <a:buFont typeface="Arial" charset="0"/>
              <a:buNone/>
              <a:tabLst/>
              <a:defRPr sz="1600" baseline="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5A94282C-ECCC-452B-83B7-89A0CBDD61E8}"/>
              </a:ext>
            </a:extLst>
          </p:cNvPr>
          <p:cNvSpPr>
            <a:spLocks noGrp="1"/>
          </p:cNvSpPr>
          <p:nvPr>
            <p:ph type="sldNum" sz="quarter" idx="12"/>
          </p:nvPr>
        </p:nvSpPr>
        <p:spPr/>
        <p:txBody>
          <a:bodyPr/>
          <a:lstStyle>
            <a:lvl1pPr>
              <a:defRPr/>
            </a:lvl1pPr>
          </a:lstStyle>
          <a:p>
            <a:fld id="{CE9DF114-7D0A-44BB-A473-1F3DC6D31514}" type="slidenum">
              <a:rPr lang="en-US" altLang="en-US"/>
              <a:pPr/>
              <a:t>‹#›</a:t>
            </a:fld>
            <a:endParaRPr lang="en-US" altLang="en-US"/>
          </a:p>
        </p:txBody>
      </p:sp>
    </p:spTree>
    <p:extLst>
      <p:ext uri="{BB962C8B-B14F-4D97-AF65-F5344CB8AC3E}">
        <p14:creationId xmlns:p14="http://schemas.microsoft.com/office/powerpoint/2010/main" val="267551938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Thanks">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1153200-9BFE-4244-AE00-5D1BEE150AA9}"/>
              </a:ext>
            </a:extLst>
          </p:cNvPr>
          <p:cNvSpPr txBox="1">
            <a:spLocks noChangeArrowheads="1"/>
          </p:cNvSpPr>
          <p:nvPr userDrawn="1"/>
        </p:nvSpPr>
        <p:spPr bwMode="auto">
          <a:xfrm>
            <a:off x="914400" y="2260600"/>
            <a:ext cx="10261600" cy="1092200"/>
          </a:xfrm>
          <a:prstGeom prst="rect">
            <a:avLst/>
          </a:prstGeom>
          <a:no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altLang="en-US" sz="6500" i="1">
                <a:solidFill>
                  <a:srgbClr val="004B8D"/>
                </a:solidFill>
                <a:latin typeface="Adobe Garamond Pro" pitchFamily="18" charset="0"/>
              </a:rPr>
              <a:t>Thanks.</a:t>
            </a:r>
          </a:p>
        </p:txBody>
      </p:sp>
      <p:sp>
        <p:nvSpPr>
          <p:cNvPr id="4" name="TextBox 3">
            <a:extLst>
              <a:ext uri="{FF2B5EF4-FFF2-40B4-BE49-F238E27FC236}">
                <a16:creationId xmlns:a16="http://schemas.microsoft.com/office/drawing/2014/main" id="{0ADCFDEE-4AEC-42F0-AD5E-0C14B0D3614B}"/>
              </a:ext>
            </a:extLst>
          </p:cNvPr>
          <p:cNvSpPr txBox="1">
            <a:spLocks noChangeArrowheads="1"/>
          </p:cNvSpPr>
          <p:nvPr userDrawn="1"/>
        </p:nvSpPr>
        <p:spPr bwMode="auto">
          <a:xfrm>
            <a:off x="914400" y="4876800"/>
            <a:ext cx="10363200" cy="738188"/>
          </a:xfrm>
          <a:prstGeom prst="rect">
            <a:avLst/>
          </a:prstGeom>
          <a:no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None/>
              <a:defRPr/>
            </a:pPr>
            <a:r>
              <a:rPr lang="en-US" altLang="en-US" sz="1400">
                <a:latin typeface="Trebuchet MS" pitchFamily="34" charset="0"/>
                <a:cs typeface="Arial" charset="0"/>
              </a:rPr>
              <a:t>Strafford Publications, Inc.</a:t>
            </a:r>
          </a:p>
          <a:p>
            <a:pPr eaLnBrk="1" hangingPunct="1">
              <a:buFont typeface="Arial" charset="0"/>
              <a:buNone/>
              <a:defRPr/>
            </a:pPr>
            <a:r>
              <a:rPr lang="en-US" altLang="en-US" sz="1400">
                <a:latin typeface="Trebuchet MS" pitchFamily="34" charset="0"/>
                <a:cs typeface="Arial" charset="0"/>
              </a:rPr>
              <a:t>1-800-926-7926</a:t>
            </a:r>
          </a:p>
          <a:p>
            <a:pPr eaLnBrk="1" hangingPunct="1">
              <a:buFont typeface="Arial" charset="0"/>
              <a:buNone/>
              <a:defRPr/>
            </a:pPr>
            <a:r>
              <a:rPr lang="en-US" altLang="en-US" sz="1400">
                <a:latin typeface="Trebuchet MS" pitchFamily="34" charset="0"/>
                <a:cs typeface="Arial" charset="0"/>
                <a:hlinkClick r:id="rId2"/>
              </a:rPr>
              <a:t>www.straffordpub.com</a:t>
            </a:r>
            <a:endParaRPr lang="en-US" altLang="en-US" sz="1400">
              <a:latin typeface="Trebuchet MS" pitchFamily="34" charset="0"/>
              <a:cs typeface="Arial" charset="0"/>
            </a:endParaRPr>
          </a:p>
        </p:txBody>
      </p:sp>
      <p:sp>
        <p:nvSpPr>
          <p:cNvPr id="7" name="Content Placeholder 2"/>
          <p:cNvSpPr>
            <a:spLocks noGrp="1"/>
          </p:cNvSpPr>
          <p:nvPr>
            <p:ph idx="1"/>
          </p:nvPr>
        </p:nvSpPr>
        <p:spPr>
          <a:xfrm>
            <a:off x="914400" y="3502152"/>
            <a:ext cx="10363200" cy="1146048"/>
          </a:xfrm>
        </p:spPr>
        <p:txBody>
          <a:bodyPr tIns="45720"/>
          <a:lstStyle>
            <a:lvl1pPr marL="0" indent="0" algn="l" rtl="0" eaLnBrk="1" fontAlgn="base" hangingPunct="1">
              <a:lnSpc>
                <a:spcPct val="113000"/>
              </a:lnSpc>
              <a:spcBef>
                <a:spcPct val="0"/>
              </a:spcBef>
              <a:spcAft>
                <a:spcPct val="0"/>
              </a:spcAft>
              <a:buFont typeface="Arial" charset="0"/>
              <a:buNone/>
              <a:defRPr lang="en-US" sz="1300" b="0" i="0" kern="1200" baseline="0" dirty="0" smtClean="0">
                <a:solidFill>
                  <a:srgbClr val="414042"/>
                </a:solidFill>
                <a:latin typeface="Trebuchet MS" pitchFamily="34" charset="0"/>
                <a:ea typeface="+mn-ea"/>
                <a:cs typeface="Arial" pitchFamily="34" charset="0"/>
              </a:defRPr>
            </a:lvl1pPr>
            <a:lvl2pPr marL="0" indent="0">
              <a:buNone/>
              <a:defRPr sz="1300" b="0" i="0"/>
            </a:lvl2pPr>
            <a:lvl3pPr marL="0" indent="0">
              <a:buNone/>
              <a:defRPr sz="1600" b="0" i="0" baseline="0"/>
            </a:lvl3pPr>
            <a:lvl4pPr>
              <a:buNone/>
              <a:defRPr/>
            </a:lvl4pPr>
            <a:lvl5pPr>
              <a:buNone/>
              <a:defRPr/>
            </a:lvl5pPr>
          </a:lstStyle>
          <a:p>
            <a:pPr lvl="0"/>
            <a:r>
              <a:rPr lang="en-US"/>
              <a:t>Click to edit Master text styles</a:t>
            </a:r>
          </a:p>
        </p:txBody>
      </p:sp>
      <p:sp>
        <p:nvSpPr>
          <p:cNvPr id="5" name="Slide Number Placeholder 5">
            <a:extLst>
              <a:ext uri="{FF2B5EF4-FFF2-40B4-BE49-F238E27FC236}">
                <a16:creationId xmlns:a16="http://schemas.microsoft.com/office/drawing/2014/main" id="{E02F54FF-A848-4DEF-83BA-4D1782932BC0}"/>
              </a:ext>
            </a:extLst>
          </p:cNvPr>
          <p:cNvSpPr>
            <a:spLocks noGrp="1"/>
          </p:cNvSpPr>
          <p:nvPr>
            <p:ph type="sldNum" sz="quarter" idx="10"/>
          </p:nvPr>
        </p:nvSpPr>
        <p:spPr/>
        <p:txBody>
          <a:bodyPr/>
          <a:lstStyle>
            <a:lvl1pPr>
              <a:defRPr/>
            </a:lvl1pPr>
          </a:lstStyle>
          <a:p>
            <a:fld id="{DD71D781-1A7C-4BAF-8B0A-B4463548F7DA}" type="slidenum">
              <a:rPr lang="en-US" altLang="en-US"/>
              <a:pPr/>
              <a:t>‹#›</a:t>
            </a:fld>
            <a:endParaRPr lang="en-US" altLang="en-US"/>
          </a:p>
        </p:txBody>
      </p:sp>
    </p:spTree>
    <p:extLst>
      <p:ext uri="{BB962C8B-B14F-4D97-AF65-F5344CB8AC3E}">
        <p14:creationId xmlns:p14="http://schemas.microsoft.com/office/powerpoint/2010/main" val="330876639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Promo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48E8F-EB5B-4CC3-BFB5-C00493D85B11}"/>
              </a:ext>
            </a:extLst>
          </p:cNvPr>
          <p:cNvSpPr txBox="1">
            <a:spLocks/>
          </p:cNvSpPr>
          <p:nvPr userDrawn="1"/>
        </p:nvSpPr>
        <p:spPr bwMode="auto">
          <a:xfrm>
            <a:off x="406400" y="2438400"/>
            <a:ext cx="5791200" cy="990600"/>
          </a:xfrm>
          <a:prstGeom prst="rect">
            <a:avLst/>
          </a:prstGeom>
          <a:noFill/>
          <a:ln>
            <a:noFill/>
          </a:ln>
        </p:spPr>
        <p:txBody>
          <a:bodyPr lIns="0" rIns="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defRPr/>
            </a:pPr>
            <a:r>
              <a:rPr lang="en-US" altLang="en-US" sz="3500" i="1">
                <a:solidFill>
                  <a:srgbClr val="004B8D"/>
                </a:solidFill>
                <a:latin typeface="Adobe Garamond Pro" pitchFamily="18" charset="0"/>
              </a:rPr>
              <a:t>Tell us how we did!</a:t>
            </a:r>
          </a:p>
        </p:txBody>
      </p:sp>
      <p:grpSp>
        <p:nvGrpSpPr>
          <p:cNvPr id="3" name="Group 11">
            <a:extLst>
              <a:ext uri="{FF2B5EF4-FFF2-40B4-BE49-F238E27FC236}">
                <a16:creationId xmlns:a16="http://schemas.microsoft.com/office/drawing/2014/main" id="{F7B34793-614B-47CC-A6AB-980CD74D4C28}"/>
              </a:ext>
            </a:extLst>
          </p:cNvPr>
          <p:cNvGrpSpPr>
            <a:grpSpLocks/>
          </p:cNvGrpSpPr>
          <p:nvPr userDrawn="1"/>
        </p:nvGrpSpPr>
        <p:grpSpPr bwMode="auto">
          <a:xfrm>
            <a:off x="6705600" y="1247775"/>
            <a:ext cx="4470400" cy="3476625"/>
            <a:chOff x="4572000" y="1248203"/>
            <a:chExt cx="3352800" cy="3476197"/>
          </a:xfrm>
        </p:grpSpPr>
        <p:sp>
          <p:nvSpPr>
            <p:cNvPr id="4" name="Left Brace 3">
              <a:extLst>
                <a:ext uri="{FF2B5EF4-FFF2-40B4-BE49-F238E27FC236}">
                  <a16:creationId xmlns:a16="http://schemas.microsoft.com/office/drawing/2014/main" id="{BB69D3C1-4851-42DD-8CAF-492806E06CA0}"/>
                </a:ext>
              </a:extLst>
            </p:cNvPr>
            <p:cNvSpPr/>
            <p:nvPr userDrawn="1"/>
          </p:nvSpPr>
          <p:spPr>
            <a:xfrm>
              <a:off x="4572000" y="1248203"/>
              <a:ext cx="381000" cy="3476197"/>
            </a:xfrm>
            <a:prstGeom prst="leftBrace">
              <a:avLst>
                <a:gd name="adj1" fmla="val 49271"/>
                <a:gd name="adj2" fmla="val 50000"/>
              </a:avLst>
            </a:prstGeom>
          </p:spPr>
          <p:style>
            <a:lnRef idx="1">
              <a:schemeClr val="accent1"/>
            </a:lnRef>
            <a:fillRef idx="0">
              <a:schemeClr val="accent1"/>
            </a:fillRef>
            <a:effectRef idx="0">
              <a:schemeClr val="accent1"/>
            </a:effectRef>
            <a:fontRef idx="minor">
              <a:schemeClr val="tx1"/>
            </a:fontRef>
          </p:style>
          <p:txBody>
            <a:bodyPr anchor="ctr"/>
            <a:lstStyle/>
            <a:p>
              <a:pPr>
                <a:defRPr/>
              </a:pPr>
              <a:endParaRPr lang="en-US" sz="1800" dirty="0">
                <a:solidFill>
                  <a:srgbClr val="004B8D"/>
                </a:solidFill>
              </a:endParaRPr>
            </a:p>
          </p:txBody>
        </p:sp>
        <p:sp>
          <p:nvSpPr>
            <p:cNvPr id="5" name="TextBox 4">
              <a:extLst>
                <a:ext uri="{FF2B5EF4-FFF2-40B4-BE49-F238E27FC236}">
                  <a16:creationId xmlns:a16="http://schemas.microsoft.com/office/drawing/2014/main" id="{94349F07-F09D-4EFC-BC8C-29F7F02C70F1}"/>
                </a:ext>
              </a:extLst>
            </p:cNvPr>
            <p:cNvSpPr txBox="1">
              <a:spLocks noChangeArrowheads="1"/>
            </p:cNvSpPr>
            <p:nvPr userDrawn="1"/>
          </p:nvSpPr>
          <p:spPr bwMode="auto">
            <a:xfrm>
              <a:off x="5257800" y="1652243"/>
              <a:ext cx="2667000" cy="2650656"/>
            </a:xfrm>
            <a:prstGeom prst="rect">
              <a:avLst/>
            </a:prstGeom>
            <a:noFill/>
            <a:ln>
              <a:noFill/>
            </a:ln>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112000"/>
                </a:lnSpc>
                <a:spcBef>
                  <a:spcPct val="20000"/>
                </a:spcBef>
                <a:buClr>
                  <a:srgbClr val="004B8D"/>
                </a:buClr>
                <a:buFont typeface="Arial" charset="0"/>
                <a:buNone/>
                <a:defRPr/>
              </a:pPr>
              <a:r>
                <a:rPr lang="en-US" altLang="en-US" sz="1600">
                  <a:solidFill>
                    <a:srgbClr val="414042"/>
                  </a:solidFill>
                  <a:latin typeface="Trebuchet MS" pitchFamily="34" charset="0"/>
                  <a:cs typeface="Arial" charset="0"/>
                </a:rPr>
                <a:t>After you complete a brief survey of this program, we'll send you a </a:t>
              </a:r>
              <a:r>
                <a:rPr lang="en-US" altLang="en-US" sz="1600">
                  <a:solidFill>
                    <a:srgbClr val="004B8D"/>
                  </a:solidFill>
                  <a:latin typeface="Trebuchet MS" pitchFamily="34" charset="0"/>
                  <a:cs typeface="Arial" charset="0"/>
                </a:rPr>
                <a:t>free $5 Starbucks Gift Card</a:t>
              </a:r>
              <a:r>
                <a:rPr lang="en-US" altLang="en-US" sz="1600">
                  <a:solidFill>
                    <a:srgbClr val="414042"/>
                  </a:solidFill>
                  <a:latin typeface="Trebuchet MS" pitchFamily="34" charset="0"/>
                  <a:cs typeface="Arial" charset="0"/>
                </a:rPr>
                <a:t> and you'll get a </a:t>
              </a:r>
              <a:r>
                <a:rPr lang="en-US" altLang="en-US" sz="1600">
                  <a:solidFill>
                    <a:srgbClr val="004B8D"/>
                  </a:solidFill>
                  <a:latin typeface="Trebuchet MS" pitchFamily="34" charset="0"/>
                  <a:cs typeface="Arial" charset="0"/>
                </a:rPr>
                <a:t>25% discount on an upcoming live webinar</a:t>
              </a:r>
              <a:r>
                <a:rPr lang="en-US" altLang="en-US" sz="1600">
                  <a:solidFill>
                    <a:srgbClr val="414042"/>
                  </a:solidFill>
                  <a:latin typeface="Trebuchet MS" pitchFamily="34" charset="0"/>
                  <a:cs typeface="Arial" charset="0"/>
                </a:rPr>
                <a:t>.</a:t>
              </a:r>
            </a:p>
            <a:p>
              <a:pPr>
                <a:lnSpc>
                  <a:spcPct val="112000"/>
                </a:lnSpc>
                <a:spcBef>
                  <a:spcPct val="20000"/>
                </a:spcBef>
                <a:buClr>
                  <a:srgbClr val="004B8D"/>
                </a:buClr>
                <a:buFont typeface="Arial" charset="0"/>
                <a:buNone/>
                <a:defRPr/>
              </a:pPr>
              <a:endParaRPr lang="en-US" altLang="en-US" sz="1600">
                <a:solidFill>
                  <a:srgbClr val="414042"/>
                </a:solidFill>
                <a:latin typeface="Trebuchet MS" pitchFamily="34" charset="0"/>
                <a:cs typeface="Arial" charset="0"/>
              </a:endParaRPr>
            </a:p>
            <a:p>
              <a:pPr>
                <a:lnSpc>
                  <a:spcPct val="112000"/>
                </a:lnSpc>
                <a:spcBef>
                  <a:spcPct val="20000"/>
                </a:spcBef>
                <a:buClr>
                  <a:srgbClr val="004B8D"/>
                </a:buClr>
                <a:buFont typeface="Arial" charset="0"/>
                <a:buNone/>
                <a:defRPr/>
              </a:pPr>
              <a:r>
                <a:rPr lang="en-US" altLang="en-US" sz="1600">
                  <a:solidFill>
                    <a:srgbClr val="414042"/>
                  </a:solidFill>
                  <a:latin typeface="Trebuchet MS" pitchFamily="34" charset="0"/>
                  <a:cs typeface="Arial" charset="0"/>
                </a:rPr>
                <a:t>Look for our 'Thank You' email (which you should receive shortly) for details and the survey link!</a:t>
              </a:r>
              <a:endParaRPr lang="en-US" altLang="en-US" sz="2000"/>
            </a:p>
          </p:txBody>
        </p:sp>
      </p:grpSp>
      <p:sp>
        <p:nvSpPr>
          <p:cNvPr id="6" name="Slide Number Placeholder 2">
            <a:extLst>
              <a:ext uri="{FF2B5EF4-FFF2-40B4-BE49-F238E27FC236}">
                <a16:creationId xmlns:a16="http://schemas.microsoft.com/office/drawing/2014/main" id="{AE8A0CF8-0BB1-4701-B79E-72656502C4C5}"/>
              </a:ext>
            </a:extLst>
          </p:cNvPr>
          <p:cNvSpPr>
            <a:spLocks noGrp="1"/>
          </p:cNvSpPr>
          <p:nvPr>
            <p:ph type="sldNum" sz="quarter" idx="10"/>
          </p:nvPr>
        </p:nvSpPr>
        <p:spPr/>
        <p:txBody>
          <a:bodyPr/>
          <a:lstStyle>
            <a:lvl1pPr>
              <a:defRPr/>
            </a:lvl1pPr>
          </a:lstStyle>
          <a:p>
            <a:fld id="{1FEC17EE-BF50-401E-B64C-47F0AD378F22}" type="slidenum">
              <a:rPr lang="en-US" altLang="en-US"/>
              <a:pPr/>
              <a:t>‹#›</a:t>
            </a:fld>
            <a:endParaRPr lang="en-US" altLang="en-US"/>
          </a:p>
        </p:txBody>
      </p:sp>
    </p:spTree>
    <p:extLst>
      <p:ext uri="{BB962C8B-B14F-4D97-AF65-F5344CB8AC3E}">
        <p14:creationId xmlns:p14="http://schemas.microsoft.com/office/powerpoint/2010/main" val="1808320886"/>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Housekeeping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1755648"/>
            <a:ext cx="10363200" cy="1600200"/>
          </a:xfrm>
        </p:spPr>
        <p:txBody>
          <a:bodyPr>
            <a:noAutofit/>
          </a:bodyPr>
          <a:lstStyle>
            <a:lvl1pPr>
              <a:defRPr sz="6500" i="1" baseline="0">
                <a:latin typeface="Adobe Garamond Pro" pitchFamily="18" charset="0"/>
              </a:defRPr>
            </a:lvl1pPr>
          </a:lstStyle>
          <a:p>
            <a:r>
              <a:rPr lang="en-US"/>
              <a:t>Click to edit Master title style</a:t>
            </a:r>
            <a:endParaRPr lang="en-US" dirty="0"/>
          </a:p>
        </p:txBody>
      </p:sp>
      <p:sp>
        <p:nvSpPr>
          <p:cNvPr id="8" name="Content Placeholder 2"/>
          <p:cNvSpPr>
            <a:spLocks noGrp="1"/>
          </p:cNvSpPr>
          <p:nvPr>
            <p:ph idx="1"/>
          </p:nvPr>
        </p:nvSpPr>
        <p:spPr>
          <a:xfrm>
            <a:off x="914400" y="3502152"/>
            <a:ext cx="10363200" cy="2441448"/>
          </a:xfrm>
        </p:spPr>
        <p:txBody>
          <a:bodyPr tIns="45720"/>
          <a:lstStyle>
            <a:lvl1pPr marL="0" indent="0" algn="l" rtl="0" eaLnBrk="1" fontAlgn="base" hangingPunct="1">
              <a:lnSpc>
                <a:spcPct val="112000"/>
              </a:lnSpc>
              <a:spcBef>
                <a:spcPct val="0"/>
              </a:spcBef>
              <a:spcAft>
                <a:spcPct val="0"/>
              </a:spcAft>
              <a:buFont typeface="Arial" pitchFamily="34" charset="0"/>
              <a:buNone/>
              <a:defRPr lang="en-US" sz="1600" b="0" i="0" kern="1200" baseline="0" dirty="0" smtClean="0">
                <a:solidFill>
                  <a:srgbClr val="414042"/>
                </a:solidFill>
                <a:latin typeface="Trebuchet MS" pitchFamily="34" charset="0"/>
                <a:ea typeface="+mn-ea"/>
                <a:cs typeface="Arial" pitchFamily="34" charset="0"/>
              </a:defRPr>
            </a:lvl1pPr>
            <a:lvl2pPr marL="0" indent="0">
              <a:lnSpc>
                <a:spcPct val="112000"/>
              </a:lnSpc>
              <a:buNone/>
              <a:defRPr sz="1600" b="0" i="0"/>
            </a:lvl2pPr>
            <a:lvl3pPr marL="0" indent="0">
              <a:buNone/>
              <a:defRPr sz="1200" b="0" i="0"/>
            </a:lvl3pPr>
            <a:lvl4pPr>
              <a:buNone/>
              <a:defRPr/>
            </a:lvl4pPr>
            <a:lvl5pPr>
              <a:buNone/>
              <a:defRPr/>
            </a:lvl5pPr>
          </a:lstStyle>
          <a:p>
            <a:pPr lvl="0"/>
            <a:r>
              <a:rPr lang="en-US" dirty="0"/>
              <a:t>Click to edit Master text styles</a:t>
            </a:r>
          </a:p>
          <a:p>
            <a:pPr lvl="1"/>
            <a:r>
              <a:rPr lang="en-US" dirty="0"/>
              <a:t>Second level</a:t>
            </a:r>
          </a:p>
        </p:txBody>
      </p:sp>
      <p:sp>
        <p:nvSpPr>
          <p:cNvPr id="4" name="Slide Number Placeholder 5">
            <a:extLst>
              <a:ext uri="{FF2B5EF4-FFF2-40B4-BE49-F238E27FC236}">
                <a16:creationId xmlns:a16="http://schemas.microsoft.com/office/drawing/2014/main" id="{D9BA09AB-50EA-4471-8456-DE4C6982FA67}"/>
              </a:ext>
            </a:extLst>
          </p:cNvPr>
          <p:cNvSpPr>
            <a:spLocks noGrp="1"/>
          </p:cNvSpPr>
          <p:nvPr>
            <p:ph type="sldNum" sz="quarter" idx="10"/>
          </p:nvPr>
        </p:nvSpPr>
        <p:spPr/>
        <p:txBody>
          <a:bodyPr/>
          <a:lstStyle>
            <a:lvl1pPr>
              <a:defRPr>
                <a:solidFill>
                  <a:srgbClr val="414042"/>
                </a:solidFill>
              </a:defRPr>
            </a:lvl1pPr>
          </a:lstStyle>
          <a:p>
            <a:fld id="{F7B6C5DD-4248-4566-88FB-6FD18FA63B46}" type="slidenum">
              <a:rPr lang="en-US" altLang="en-US"/>
              <a:pPr/>
              <a:t>‹#›</a:t>
            </a:fld>
            <a:endParaRPr lang="en-US" altLang="en-US"/>
          </a:p>
        </p:txBody>
      </p:sp>
    </p:spTree>
    <p:extLst>
      <p:ext uri="{BB962C8B-B14F-4D97-AF65-F5344CB8AC3E}">
        <p14:creationId xmlns:p14="http://schemas.microsoft.com/office/powerpoint/2010/main" val="3163427826"/>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 preserve="1">
  <p:cSld name="Housekeeping (Bullets)">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B5C6C8F3-EA38-4110-9550-5D3599DD249E}"/>
              </a:ext>
            </a:extLst>
          </p:cNvPr>
          <p:cNvCxnSpPr/>
          <p:nvPr userDrawn="1"/>
        </p:nvCxnSpPr>
        <p:spPr>
          <a:xfrm>
            <a:off x="914400" y="1600200"/>
            <a:ext cx="10363200" cy="1588"/>
          </a:xfrm>
          <a:prstGeom prst="line">
            <a:avLst/>
          </a:prstGeom>
          <a:ln>
            <a:solidFill>
              <a:schemeClr val="bg1">
                <a:lumMod val="85000"/>
              </a:schemeClr>
            </a:solidFill>
          </a:ln>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p:nvPr>
        </p:nvSpPr>
        <p:spPr>
          <a:xfrm>
            <a:off x="914400" y="987552"/>
            <a:ext cx="10363200" cy="457200"/>
          </a:xfrm>
        </p:spPr>
        <p:txBody>
          <a:bodyPr>
            <a:normAutofit/>
          </a:bodyPr>
          <a:lstStyle>
            <a:lvl1pPr>
              <a:defRPr sz="2200" i="1">
                <a:solidFill>
                  <a:schemeClr val="bg1">
                    <a:lumMod val="50000"/>
                  </a:schemeClr>
                </a:solidFill>
                <a:latin typeface="Adobe Garamond Pro" pitchFamily="18"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0" indent="0">
              <a:buNone/>
              <a:defRPr sz="1500"/>
            </a:lvl1pPr>
            <a:lvl2pPr marL="347472" indent="-347472">
              <a:buFont typeface="Arial" pitchFamily="34" charset="0"/>
              <a:buChar char="•"/>
              <a:defRPr lang="en-US" dirty="0" smtClean="0"/>
            </a:lvl2pPr>
            <a:lvl3pPr>
              <a:buFont typeface="Trebuchet MS" pitchFamily="34" charset="0"/>
              <a:buChar char="―"/>
              <a:defRPr/>
            </a:lvl3pPr>
            <a:lvl4pPr>
              <a:buFont typeface="Trebuchet MS" pitchFamily="34" charset="0"/>
              <a:buChar char="―"/>
              <a:defRPr/>
            </a:lvl4pPr>
            <a:lvl5pPr>
              <a:buFont typeface="Trebuchet MS" pitchFamily="34" charset="0"/>
              <a:buChar char="―"/>
              <a:defRPr/>
            </a:lvl5pPr>
          </a:lstStyle>
          <a:p>
            <a:pPr lvl="0"/>
            <a:r>
              <a:rPr lang="en-US" dirty="0"/>
              <a:t>Click to edit Master text styles</a:t>
            </a:r>
          </a:p>
          <a:p>
            <a:pPr lvl="1"/>
            <a:r>
              <a:rPr lang="en-US" dirty="0"/>
              <a:t>Second level</a:t>
            </a:r>
          </a:p>
          <a:p>
            <a:pPr lvl="1"/>
            <a:r>
              <a:rPr lang="en-US" dirty="0"/>
              <a:t>Third level</a:t>
            </a:r>
          </a:p>
          <a:p>
            <a:pPr lvl="2"/>
            <a:r>
              <a:rPr lang="en-US" dirty="0"/>
              <a:t>Fourth level</a:t>
            </a:r>
          </a:p>
          <a:p>
            <a:pPr lvl="3"/>
            <a:r>
              <a:rPr lang="en-US" dirty="0"/>
              <a:t>Fifth level</a:t>
            </a:r>
          </a:p>
        </p:txBody>
      </p:sp>
      <p:sp>
        <p:nvSpPr>
          <p:cNvPr id="5" name="Slide Number Placeholder 5">
            <a:extLst>
              <a:ext uri="{FF2B5EF4-FFF2-40B4-BE49-F238E27FC236}">
                <a16:creationId xmlns:a16="http://schemas.microsoft.com/office/drawing/2014/main" id="{B36D5E1A-4B21-4E02-B067-1FA4D6BB8F9C}"/>
              </a:ext>
            </a:extLst>
          </p:cNvPr>
          <p:cNvSpPr>
            <a:spLocks noGrp="1"/>
          </p:cNvSpPr>
          <p:nvPr>
            <p:ph type="sldNum" sz="quarter" idx="10"/>
          </p:nvPr>
        </p:nvSpPr>
        <p:spPr/>
        <p:txBody>
          <a:bodyPr/>
          <a:lstStyle>
            <a:lvl1pPr>
              <a:defRPr/>
            </a:lvl1pPr>
          </a:lstStyle>
          <a:p>
            <a:fld id="{19D7928B-83BE-4BF5-BF91-E7FBE364F40E}" type="slidenum">
              <a:rPr lang="en-US" altLang="en-US"/>
              <a:pPr/>
              <a:t>‹#›</a:t>
            </a:fld>
            <a:endParaRPr lang="en-US" altLang="en-US"/>
          </a:p>
        </p:txBody>
      </p:sp>
    </p:spTree>
    <p:extLst>
      <p:ext uri="{BB962C8B-B14F-4D97-AF65-F5344CB8AC3E}">
        <p14:creationId xmlns:p14="http://schemas.microsoft.com/office/powerpoint/2010/main" val="3373644328"/>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54288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Ev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09600" y="1181100"/>
            <a:ext cx="5384800" cy="5276849"/>
          </a:xfrm>
        </p:spPr>
        <p:txBody>
          <a:bodyPr/>
          <a:lstStyle>
            <a:lvl1pPr>
              <a:defRPr sz="2400">
                <a:solidFill>
                  <a:schemeClr val="bg2"/>
                </a:solidFill>
              </a:defRPr>
            </a:lvl1pPr>
            <a:lvl2pPr>
              <a:defRPr sz="2200">
                <a:solidFill>
                  <a:schemeClr val="bg2"/>
                </a:solidFill>
              </a:defRPr>
            </a:lvl2pPr>
            <a:lvl3pPr>
              <a:defRPr sz="2000">
                <a:solidFill>
                  <a:schemeClr val="bg2"/>
                </a:solidFill>
              </a:defRPr>
            </a:lvl3pPr>
            <a:lvl4pPr>
              <a:defRPr sz="1800">
                <a:solidFill>
                  <a:schemeClr val="bg2"/>
                </a:solidFill>
              </a:defRPr>
            </a:lvl4pPr>
            <a:lvl5pPr>
              <a:defRPr sz="1800">
                <a:solidFill>
                  <a:schemeClr val="bg2"/>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181100"/>
            <a:ext cx="5384800" cy="5276849"/>
          </a:xfrm>
        </p:spPr>
        <p:txBody>
          <a:bodyPr/>
          <a:lstStyle>
            <a:lvl1pPr>
              <a:defRPr sz="2400">
                <a:solidFill>
                  <a:schemeClr val="bg2"/>
                </a:solidFill>
              </a:defRPr>
            </a:lvl1pPr>
            <a:lvl2pPr>
              <a:defRPr sz="2200">
                <a:solidFill>
                  <a:schemeClr val="bg2"/>
                </a:solidFill>
              </a:defRPr>
            </a:lvl2pPr>
            <a:lvl3pPr>
              <a:defRPr sz="2000">
                <a:solidFill>
                  <a:schemeClr val="bg2"/>
                </a:solidFill>
              </a:defRPr>
            </a:lvl3pPr>
            <a:lvl4pPr>
              <a:defRPr sz="1800">
                <a:solidFill>
                  <a:schemeClr val="bg2"/>
                </a:solidFill>
              </a:defRPr>
            </a:lvl4pPr>
            <a:lvl5pPr>
              <a:defRPr sz="1800">
                <a:solidFill>
                  <a:schemeClr val="bg2"/>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lvl1pPr>
              <a:defRPr>
                <a:solidFill>
                  <a:schemeClr val="bg2"/>
                </a:solidFill>
              </a:defRPr>
            </a:lvl1pPr>
          </a:lstStyle>
          <a:p>
            <a:r>
              <a:rPr lang="en-US" dirty="0"/>
              <a:t>©2021 Seyfarth Shaw LLP. All rights reserved. Private and Confidential</a:t>
            </a:r>
          </a:p>
        </p:txBody>
      </p:sp>
      <p:sp>
        <p:nvSpPr>
          <p:cNvPr id="7" name="Slide Number Placeholder 6"/>
          <p:cNvSpPr>
            <a:spLocks noGrp="1"/>
          </p:cNvSpPr>
          <p:nvPr>
            <p:ph type="sldNum" sz="quarter" idx="12"/>
          </p:nvPr>
        </p:nvSpPr>
        <p:spPr/>
        <p:txBody>
          <a:bodyPr/>
          <a:lstStyle/>
          <a:p>
            <a:fld id="{8F61AF13-11BC-4357-89F3-660C939FF256}" type="slidenum">
              <a:rPr lang="en-US" smtClean="0"/>
              <a:t>‹#›</a:t>
            </a:fld>
            <a:endParaRPr lang="en-US" dirty="0"/>
          </a:p>
        </p:txBody>
      </p:sp>
    </p:spTree>
    <p:extLst>
      <p:ext uri="{BB962C8B-B14F-4D97-AF65-F5344CB8AC3E}">
        <p14:creationId xmlns:p14="http://schemas.microsoft.com/office/powerpoint/2010/main" val="2521289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Pattern Gra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9331" y="2317843"/>
            <a:ext cx="4655075" cy="997196"/>
          </a:xfrm>
        </p:spPr>
        <p:txBody>
          <a:bodyPr wrap="square" anchor="b" anchorCtr="0">
            <a:spAutoFit/>
          </a:bodyPr>
          <a:lstStyle>
            <a:lvl1pPr>
              <a:defRPr sz="3600">
                <a:solidFill>
                  <a:schemeClr val="tx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699331" y="3515546"/>
            <a:ext cx="4655075"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39"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pic>
        <p:nvPicPr>
          <p:cNvPr id="22" name="Picture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77970" y="1211919"/>
            <a:ext cx="6232935" cy="6225676"/>
          </a:xfrm>
          <a:prstGeom prst="rect">
            <a:avLst/>
          </a:prstGeom>
        </p:spPr>
      </p:pic>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2"/>
                  </a:solidFill>
                  <a:effectLst/>
                  <a:uLnTx/>
                  <a:uFillTx/>
                  <a:latin typeface="Arial"/>
                  <a:ea typeface="+mn-ea"/>
                  <a:cs typeface="+mn-cs"/>
                </a:rPr>
                <a:t>“Seyfarth”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2"/>
                  </a:solidFill>
                  <a:effectLst/>
                  <a:uLnTx/>
                  <a:uFillTx/>
                  <a:latin typeface="Arial"/>
                  <a:ea typeface="+mn-ea"/>
                  <a:cs typeface="+mn-cs"/>
                </a:rPr>
                <a:t>Seyfarth Shaw LLP</a:t>
              </a:r>
            </a:p>
          </p:txBody>
        </p:sp>
      </p:grpSp>
      <p:grpSp>
        <p:nvGrpSpPr>
          <p:cNvPr id="17" name="Group 16"/>
          <p:cNvGrpSpPr/>
          <p:nvPr userDrawn="1"/>
        </p:nvGrpSpPr>
        <p:grpSpPr>
          <a:xfrm>
            <a:off x="324854" y="-84221"/>
            <a:ext cx="12921914" cy="7688179"/>
            <a:chOff x="324854" y="-84221"/>
            <a:chExt cx="12921914" cy="7688179"/>
          </a:xfrm>
        </p:grpSpPr>
        <p:sp>
          <p:nvSpPr>
            <p:cNvPr id="18" name="Rectangle 17"/>
            <p:cNvSpPr/>
            <p:nvPr userDrawn="1"/>
          </p:nvSpPr>
          <p:spPr>
            <a:xfrm>
              <a:off x="12192000" y="-84221"/>
              <a:ext cx="1054768" cy="7688179"/>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324854" y="6858000"/>
              <a:ext cx="12031578" cy="745957"/>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Footer Placeholder 3"/>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dirty="0"/>
              <a:t>©2021 Seyfarth Shaw LLP. All rights reserved. Private and Confidential</a:t>
            </a:r>
          </a:p>
        </p:txBody>
      </p:sp>
    </p:spTree>
    <p:extLst>
      <p:ext uri="{BB962C8B-B14F-4D97-AF65-F5344CB8AC3E}">
        <p14:creationId xmlns:p14="http://schemas.microsoft.com/office/powerpoint/2010/main" val="32939479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wo Content Offs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Footer Placeholder 5"/>
          <p:cNvSpPr>
            <a:spLocks noGrp="1"/>
          </p:cNvSpPr>
          <p:nvPr>
            <p:ph type="ftr" sz="quarter" idx="11"/>
          </p:nvPr>
        </p:nvSpPr>
        <p:spPr/>
        <p:txBody>
          <a:bodyPr/>
          <a:lstStyle/>
          <a:p>
            <a:r>
              <a:rPr lang="en-US" dirty="0"/>
              <a:t>©2021 Seyfarth Shaw LLP. All rights reserved. Private and Confidential</a:t>
            </a:r>
          </a:p>
        </p:txBody>
      </p:sp>
      <p:sp>
        <p:nvSpPr>
          <p:cNvPr id="7" name="Slide Number Placeholder 6"/>
          <p:cNvSpPr>
            <a:spLocks noGrp="1"/>
          </p:cNvSpPr>
          <p:nvPr>
            <p:ph type="sldNum" sz="quarter" idx="12"/>
          </p:nvPr>
        </p:nvSpPr>
        <p:spPr/>
        <p:txBody>
          <a:bodyPr/>
          <a:lstStyle/>
          <a:p>
            <a:fld id="{8F61AF13-11BC-4357-89F3-660C939FF256}" type="slidenum">
              <a:rPr lang="en-US" smtClean="0"/>
              <a:t>‹#›</a:t>
            </a:fld>
            <a:endParaRPr lang="en-US" dirty="0"/>
          </a:p>
        </p:txBody>
      </p:sp>
      <p:sp>
        <p:nvSpPr>
          <p:cNvPr id="26" name="Content Placeholder 2"/>
          <p:cNvSpPr>
            <a:spLocks noGrp="1"/>
          </p:cNvSpPr>
          <p:nvPr>
            <p:ph sz="half" idx="14"/>
          </p:nvPr>
        </p:nvSpPr>
        <p:spPr>
          <a:xfrm>
            <a:off x="8095289" y="1155032"/>
            <a:ext cx="3311917" cy="5358064"/>
          </a:xfrm>
        </p:spPr>
        <p:txBody>
          <a:bodyPr/>
          <a:lstStyle>
            <a:lvl1pPr marL="231775" indent="-231775">
              <a:spcAft>
                <a:spcPts val="0"/>
              </a:spcAft>
              <a:buFont typeface="Arial" panose="020B0604020202020204" pitchFamily="34" charset="0"/>
              <a:buChar char="•"/>
              <a:defRPr sz="2000">
                <a:solidFill>
                  <a:schemeClr val="tx1"/>
                </a:solidFill>
                <a:latin typeface="+mn-lt"/>
              </a:defRPr>
            </a:lvl1pPr>
            <a:lvl2pPr marL="461963" indent="-231775">
              <a:spcBef>
                <a:spcPts val="1200"/>
              </a:spcBef>
              <a:buFont typeface="Arial" panose="020B0604020202020204" pitchFamily="34" charset="0"/>
              <a:buChar char="–"/>
              <a:defRPr sz="18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5" name="Text Placeholder 4"/>
          <p:cNvSpPr>
            <a:spLocks noGrp="1"/>
          </p:cNvSpPr>
          <p:nvPr>
            <p:ph type="body" sz="quarter" idx="15"/>
          </p:nvPr>
        </p:nvSpPr>
        <p:spPr>
          <a:xfrm>
            <a:off x="609600" y="1155700"/>
            <a:ext cx="7307263" cy="5357813"/>
          </a:xfrm>
        </p:spPr>
        <p:txBody>
          <a:bodyPr/>
          <a:lstStyle>
            <a:lvl1pPr>
              <a:defRPr sz="24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559608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Agenda">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lvl1pPr>
              <a:defRPr>
                <a:solidFill>
                  <a:schemeClr val="bg2"/>
                </a:solidFill>
              </a:defRPr>
            </a:lvl1pPr>
          </a:lstStyle>
          <a:p>
            <a:r>
              <a:rPr lang="en-US" dirty="0"/>
              <a:t>©2021 Seyfarth Shaw LLP. All rights reserved. Private and Confidential</a:t>
            </a:r>
          </a:p>
        </p:txBody>
      </p:sp>
      <p:sp>
        <p:nvSpPr>
          <p:cNvPr id="7" name="Slide Number Placeholder 6"/>
          <p:cNvSpPr>
            <a:spLocks noGrp="1"/>
          </p:cNvSpPr>
          <p:nvPr>
            <p:ph type="sldNum" sz="quarter" idx="12"/>
          </p:nvPr>
        </p:nvSpPr>
        <p:spPr/>
        <p:txBody>
          <a:bodyPr/>
          <a:lstStyle/>
          <a:p>
            <a:fld id="{8F61AF13-11BC-4357-89F3-660C939FF256}" type="slidenum">
              <a:rPr lang="en-US" smtClean="0"/>
              <a:t>‹#›</a:t>
            </a:fld>
            <a:endParaRPr lang="en-US" dirty="0"/>
          </a:p>
        </p:txBody>
      </p:sp>
      <p:sp>
        <p:nvSpPr>
          <p:cNvPr id="25" name="Content Placeholder 2"/>
          <p:cNvSpPr>
            <a:spLocks noGrp="1"/>
          </p:cNvSpPr>
          <p:nvPr>
            <p:ph sz="half" idx="13"/>
          </p:nvPr>
        </p:nvSpPr>
        <p:spPr>
          <a:xfrm>
            <a:off x="4845007" y="548664"/>
            <a:ext cx="6739512" cy="338554"/>
          </a:xfrm>
        </p:spPr>
        <p:txBody>
          <a:bodyPr wrap="square">
            <a:spAutoFit/>
          </a:bodyPr>
          <a:lstStyle>
            <a:lvl1pPr marL="0" indent="0">
              <a:lnSpc>
                <a:spcPct val="100000"/>
              </a:lnSpc>
              <a:spcBef>
                <a:spcPts val="600"/>
              </a:spcBef>
              <a:spcAft>
                <a:spcPts val="0"/>
              </a:spcAft>
              <a:buFontTx/>
              <a:buNone/>
              <a:defRPr sz="2200">
                <a:solidFill>
                  <a:schemeClr val="bg2"/>
                </a:solidFill>
                <a:latin typeface="+mn-lt"/>
              </a:defRPr>
            </a:lvl1pPr>
            <a:lvl2pPr marL="0" indent="0">
              <a:spcBef>
                <a:spcPts val="3000"/>
              </a:spcBef>
              <a:buNone/>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p:txBody>
      </p:sp>
      <p:sp>
        <p:nvSpPr>
          <p:cNvPr id="10" name="Title 1"/>
          <p:cNvSpPr>
            <a:spLocks noGrp="1"/>
          </p:cNvSpPr>
          <p:nvPr>
            <p:ph type="title"/>
          </p:nvPr>
        </p:nvSpPr>
        <p:spPr>
          <a:xfrm>
            <a:off x="609600" y="2653041"/>
            <a:ext cx="3310965" cy="886397"/>
          </a:xfrm>
        </p:spPr>
        <p:txBody>
          <a:bodyPr vert="horz" lIns="0" tIns="0" rIns="0" bIns="0" rtlCol="0" anchor="t" anchorCtr="0">
            <a:spAutoFit/>
          </a:bodyPr>
          <a:lstStyle>
            <a:lvl1pPr>
              <a:defRPr lang="en-US" sz="3200" dirty="0"/>
            </a:lvl1pPr>
          </a:lstStyle>
          <a:p>
            <a:pPr lvl="0"/>
            <a:r>
              <a:rPr lang="en-US"/>
              <a:t>Click to edit Master title style</a:t>
            </a:r>
            <a:endParaRPr lang="en-US" dirty="0"/>
          </a:p>
        </p:txBody>
      </p:sp>
      <p:cxnSp>
        <p:nvCxnSpPr>
          <p:cNvPr id="11" name="Straight Connector 10"/>
          <p:cNvCxnSpPr/>
          <p:nvPr/>
        </p:nvCxnSpPr>
        <p:spPr>
          <a:xfrm rot="16200000" flipV="1">
            <a:off x="1144525"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6200000" flipV="1">
            <a:off x="1144525"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rot="16200000" flipV="1">
            <a:off x="1144525"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52622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plit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5407" y="2340630"/>
            <a:ext cx="3311917" cy="4026744"/>
          </a:xfrm>
        </p:spPr>
        <p:txBody>
          <a:bodyPr/>
          <a:lstStyle>
            <a:lvl1pPr marL="0" indent="0">
              <a:spcBef>
                <a:spcPts val="1200"/>
              </a:spcBef>
              <a:spcAft>
                <a:spcPts val="0"/>
              </a:spcAft>
              <a:buFontTx/>
              <a:buNone/>
              <a:defRPr sz="2000" i="1">
                <a:solidFill>
                  <a:schemeClr val="bg2"/>
                </a:solidFill>
                <a:latin typeface="+mn-lt"/>
              </a:defRPr>
            </a:lvl1pPr>
            <a:lvl2pPr marL="230188" indent="0">
              <a:spcBef>
                <a:spcPts val="1200"/>
              </a:spcBef>
              <a:buFontTx/>
              <a:buNone/>
              <a:defRPr sz="1800" i="1">
                <a:solidFill>
                  <a:schemeClr val="bg2"/>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6" name="Footer Placeholder 5"/>
          <p:cNvSpPr>
            <a:spLocks noGrp="1"/>
          </p:cNvSpPr>
          <p:nvPr>
            <p:ph type="ftr" sz="quarter" idx="11"/>
          </p:nvPr>
        </p:nvSpPr>
        <p:spPr/>
        <p:txBody>
          <a:bodyPr/>
          <a:lstStyle>
            <a:lvl1pPr>
              <a:defRPr>
                <a:solidFill>
                  <a:schemeClr val="bg2"/>
                </a:solidFill>
              </a:defRPr>
            </a:lvl1pPr>
          </a:lstStyle>
          <a:p>
            <a:r>
              <a:rPr lang="en-US" dirty="0"/>
              <a:t>©2021 Seyfarth Shaw LLP. All rights reserved. Private and Confidential</a:t>
            </a:r>
          </a:p>
        </p:txBody>
      </p:sp>
      <p:sp>
        <p:nvSpPr>
          <p:cNvPr id="7" name="Slide Number Placeholder 6"/>
          <p:cNvSpPr>
            <a:spLocks noGrp="1"/>
          </p:cNvSpPr>
          <p:nvPr>
            <p:ph type="sldNum" sz="quarter" idx="12"/>
          </p:nvPr>
        </p:nvSpPr>
        <p:spPr/>
        <p:txBody>
          <a:bodyPr/>
          <a:lstStyle/>
          <a:p>
            <a:fld id="{8F61AF13-11BC-4357-89F3-660C939FF256}" type="slidenum">
              <a:rPr lang="en-US" smtClean="0"/>
              <a:t>‹#›</a:t>
            </a:fld>
            <a:endParaRPr lang="en-US" dirty="0"/>
          </a:p>
        </p:txBody>
      </p:sp>
      <p:sp>
        <p:nvSpPr>
          <p:cNvPr id="25" name="Content Placeholder 2"/>
          <p:cNvSpPr>
            <a:spLocks noGrp="1"/>
          </p:cNvSpPr>
          <p:nvPr>
            <p:ph sz="half" idx="13"/>
          </p:nvPr>
        </p:nvSpPr>
        <p:spPr>
          <a:xfrm>
            <a:off x="4475204" y="1920484"/>
            <a:ext cx="7148853" cy="4640736"/>
          </a:xfrm>
        </p:spPr>
        <p:txBody>
          <a:bodyPr/>
          <a:lstStyle>
            <a:lvl1pPr marL="231775" indent="-231775">
              <a:spcAft>
                <a:spcPts val="0"/>
              </a:spcAft>
              <a:buFont typeface="Arial" panose="020B0604020202020204" pitchFamily="34" charset="0"/>
              <a:buChar char="•"/>
              <a:defRPr sz="2000">
                <a:solidFill>
                  <a:schemeClr val="bg2"/>
                </a:solidFill>
                <a:latin typeface="+mn-lt"/>
              </a:defRPr>
            </a:lvl1pPr>
            <a:lvl2pPr marL="461963" indent="-231775">
              <a:spcBef>
                <a:spcPts val="1200"/>
              </a:spcBef>
              <a:buFont typeface="Arial" panose="020B0604020202020204" pitchFamily="34" charset="0"/>
              <a:buChar char="–"/>
              <a:defRPr sz="1800">
                <a:solidFill>
                  <a:schemeClr val="bg2"/>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32" name="Text Placeholder 4"/>
          <p:cNvSpPr>
            <a:spLocks noGrp="1"/>
          </p:cNvSpPr>
          <p:nvPr>
            <p:ph type="body" sz="quarter" idx="16"/>
          </p:nvPr>
        </p:nvSpPr>
        <p:spPr>
          <a:xfrm>
            <a:off x="4475204" y="1314591"/>
            <a:ext cx="6643003" cy="369332"/>
          </a:xfrm>
        </p:spPr>
        <p:txBody>
          <a:bodyPr wrap="square" anchor="ctr" anchorCtr="0">
            <a:spAutoFit/>
          </a:bodyPr>
          <a:lstStyle>
            <a:lvl1pPr marL="0" indent="0" algn="l">
              <a:buNone/>
              <a:defRPr sz="24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cxnSp>
        <p:nvCxnSpPr>
          <p:cNvPr id="14" name="Straight Connector 13"/>
          <p:cNvCxnSpPr/>
          <p:nvPr/>
        </p:nvCxnSpPr>
        <p:spPr>
          <a:xfrm flipV="1">
            <a:off x="4267201" y="1313935"/>
            <a:ext cx="0" cy="5247285"/>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4267201" y="1313935"/>
            <a:ext cx="0" cy="5247285"/>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4267201" y="1313935"/>
            <a:ext cx="0" cy="5247285"/>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23674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Vertical Title Left and Conten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a:t>©2021 Seyfarth Shaw LLP. All rights reserved. Private and Confidential</a:t>
            </a:r>
          </a:p>
        </p:txBody>
      </p:sp>
      <p:sp>
        <p:nvSpPr>
          <p:cNvPr id="7" name="Slide Number Placeholder 6"/>
          <p:cNvSpPr>
            <a:spLocks noGrp="1"/>
          </p:cNvSpPr>
          <p:nvPr>
            <p:ph type="sldNum" sz="quarter" idx="12"/>
          </p:nvPr>
        </p:nvSpPr>
        <p:spPr/>
        <p:txBody>
          <a:bodyPr/>
          <a:lstStyle/>
          <a:p>
            <a:fld id="{8F61AF13-11BC-4357-89F3-660C939FF256}" type="slidenum">
              <a:rPr lang="en-US" smtClean="0"/>
              <a:t>‹#›</a:t>
            </a:fld>
            <a:endParaRPr lang="en-US" dirty="0"/>
          </a:p>
        </p:txBody>
      </p:sp>
      <p:sp>
        <p:nvSpPr>
          <p:cNvPr id="4" name="Content Placeholder 3"/>
          <p:cNvSpPr>
            <a:spLocks noGrp="1"/>
          </p:cNvSpPr>
          <p:nvPr>
            <p:ph sz="quarter" idx="13"/>
          </p:nvPr>
        </p:nvSpPr>
        <p:spPr>
          <a:xfrm>
            <a:off x="4613838" y="546846"/>
            <a:ext cx="7139268" cy="5809505"/>
          </a:xfrm>
        </p:spPr>
        <p:txBody>
          <a:bodyPr/>
          <a:lstStyle>
            <a:lvl1pPr>
              <a:spcAft>
                <a:spcPts val="600"/>
              </a:spcAft>
              <a:defRPr sz="2400">
                <a:solidFill>
                  <a:schemeClr val="bg2"/>
                </a:solidFill>
              </a:defRPr>
            </a:lvl1pPr>
            <a:lvl2pPr>
              <a:defRPr sz="2200">
                <a:solidFill>
                  <a:schemeClr val="bg2"/>
                </a:solidFill>
              </a:defRPr>
            </a:lvl2pPr>
            <a:lvl3pPr>
              <a:defRPr sz="2000">
                <a:solidFill>
                  <a:schemeClr val="bg2"/>
                </a:solidFill>
              </a:defRPr>
            </a:lvl3pPr>
            <a:lvl4pPr>
              <a:defRPr sz="1800">
                <a:solidFill>
                  <a:schemeClr val="bg2"/>
                </a:solidFill>
              </a:defRPr>
            </a:lvl4pPr>
            <a:lvl5pPr>
              <a:defRPr sz="160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09600" y="2565201"/>
            <a:ext cx="3310965" cy="886397"/>
          </a:xfrm>
        </p:spPr>
        <p:txBody>
          <a:bodyPr vert="horz" lIns="0" tIns="0" rIns="0" bIns="0" rtlCol="0" anchor="t" anchorCtr="0">
            <a:spAutoFit/>
          </a:bodyPr>
          <a:lstStyle>
            <a:lvl1pPr>
              <a:defRPr lang="en-US" sz="3200" dirty="0">
                <a:solidFill>
                  <a:schemeClr val="bg2"/>
                </a:solidFill>
              </a:defRPr>
            </a:lvl1pPr>
          </a:lstStyle>
          <a:p>
            <a:pPr lvl="0"/>
            <a:r>
              <a:rPr lang="en-US"/>
              <a:t>Click to edit Master title style</a:t>
            </a:r>
            <a:endParaRPr lang="en-US" dirty="0"/>
          </a:p>
        </p:txBody>
      </p:sp>
      <p:cxnSp>
        <p:nvCxnSpPr>
          <p:cNvPr id="10" name="Straight Connector 9"/>
          <p:cNvCxnSpPr/>
          <p:nvPr/>
        </p:nvCxnSpPr>
        <p:spPr>
          <a:xfrm rot="16200000" flipV="1">
            <a:off x="1144525"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6200000" flipV="1">
            <a:off x="1144525"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rot="16200000" flipV="1">
            <a:off x="1144525"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20482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Vertical Title Right and Conten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lvl1pPr>
              <a:defRPr>
                <a:solidFill>
                  <a:schemeClr val="bg2"/>
                </a:solidFill>
              </a:defRPr>
            </a:lvl1pPr>
          </a:lstStyle>
          <a:p>
            <a:r>
              <a:rPr lang="en-US" dirty="0"/>
              <a:t>©2021 Seyfarth Shaw LLP. All rights reserved. Private and Confidential</a:t>
            </a:r>
          </a:p>
        </p:txBody>
      </p:sp>
      <p:sp>
        <p:nvSpPr>
          <p:cNvPr id="7" name="Slide Number Placeholder 6"/>
          <p:cNvSpPr>
            <a:spLocks noGrp="1"/>
          </p:cNvSpPr>
          <p:nvPr>
            <p:ph type="sldNum" sz="quarter" idx="12"/>
          </p:nvPr>
        </p:nvSpPr>
        <p:spPr/>
        <p:txBody>
          <a:bodyPr/>
          <a:lstStyle/>
          <a:p>
            <a:fld id="{8F61AF13-11BC-4357-89F3-660C939FF256}" type="slidenum">
              <a:rPr lang="en-US" smtClean="0"/>
              <a:t>‹#›</a:t>
            </a:fld>
            <a:endParaRPr lang="en-US" dirty="0"/>
          </a:p>
        </p:txBody>
      </p:sp>
      <p:sp>
        <p:nvSpPr>
          <p:cNvPr id="4" name="Content Placeholder 3"/>
          <p:cNvSpPr>
            <a:spLocks noGrp="1"/>
          </p:cNvSpPr>
          <p:nvPr>
            <p:ph sz="quarter" idx="13"/>
          </p:nvPr>
        </p:nvSpPr>
        <p:spPr>
          <a:xfrm>
            <a:off x="459829" y="546846"/>
            <a:ext cx="7139268" cy="5809505"/>
          </a:xfrm>
        </p:spPr>
        <p:txBody>
          <a:bodyPr/>
          <a:lstStyle>
            <a:lvl1pPr>
              <a:spcAft>
                <a:spcPts val="600"/>
              </a:spcAft>
              <a:defRPr sz="2400">
                <a:solidFill>
                  <a:schemeClr val="bg2"/>
                </a:solidFill>
              </a:defRPr>
            </a:lvl1pPr>
            <a:lvl2pPr>
              <a:defRPr sz="2200">
                <a:solidFill>
                  <a:schemeClr val="bg2"/>
                </a:solidFill>
              </a:defRPr>
            </a:lvl2pPr>
            <a:lvl3pPr>
              <a:defRPr sz="2000">
                <a:solidFill>
                  <a:schemeClr val="bg2"/>
                </a:solidFill>
              </a:defRPr>
            </a:lvl3pPr>
            <a:lvl4pPr>
              <a:defRPr sz="1800">
                <a:solidFill>
                  <a:schemeClr val="bg2"/>
                </a:solidFill>
              </a:defRPr>
            </a:lvl4pPr>
            <a:lvl5pPr>
              <a:defRPr sz="160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8442141" y="2565201"/>
            <a:ext cx="3310965" cy="886397"/>
          </a:xfrm>
        </p:spPr>
        <p:txBody>
          <a:bodyPr vert="horz" lIns="0" tIns="0" rIns="0" bIns="0" rtlCol="0" anchor="t" anchorCtr="0">
            <a:spAutoFit/>
          </a:bodyPr>
          <a:lstStyle>
            <a:lvl1pPr>
              <a:defRPr lang="en-US" sz="3200" dirty="0">
                <a:solidFill>
                  <a:schemeClr val="bg2"/>
                </a:solidFill>
              </a:defRPr>
            </a:lvl1pPr>
          </a:lstStyle>
          <a:p>
            <a:pPr lvl="0"/>
            <a:r>
              <a:rPr lang="en-US"/>
              <a:t>Click to edit Master title style</a:t>
            </a:r>
            <a:endParaRPr lang="en-US" dirty="0"/>
          </a:p>
        </p:txBody>
      </p:sp>
      <p:cxnSp>
        <p:nvCxnSpPr>
          <p:cNvPr id="10" name="Straight Connector 9"/>
          <p:cNvCxnSpPr/>
          <p:nvPr/>
        </p:nvCxnSpPr>
        <p:spPr>
          <a:xfrm rot="16200000" flipV="1">
            <a:off x="4818167"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6200000" flipV="1">
            <a:off x="4818167"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rot="16200000" flipV="1">
            <a:off x="4818167"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86448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525546"/>
            <a:ext cx="10972800" cy="443198"/>
          </a:xfrm>
        </p:spPr>
        <p:txBody>
          <a:bodyPr/>
          <a:lstStyle>
            <a:lvl1pPr>
              <a:defRPr>
                <a:solidFill>
                  <a:schemeClr val="bg2"/>
                </a:solidFill>
              </a:defRPr>
            </a:lvl1pPr>
          </a:lstStyle>
          <a:p>
            <a:r>
              <a:rPr lang="en-US"/>
              <a:t>Click to edit Master title style</a:t>
            </a:r>
            <a:endParaRPr lang="en-US" dirty="0"/>
          </a:p>
        </p:txBody>
      </p:sp>
      <p:sp>
        <p:nvSpPr>
          <p:cNvPr id="4" name="Footer Placeholder 3"/>
          <p:cNvSpPr>
            <a:spLocks noGrp="1"/>
          </p:cNvSpPr>
          <p:nvPr>
            <p:ph type="ftr" sz="quarter" idx="11"/>
          </p:nvPr>
        </p:nvSpPr>
        <p:spPr/>
        <p:txBody>
          <a:bodyPr/>
          <a:lstStyle>
            <a:lvl1pPr>
              <a:defRPr>
                <a:solidFill>
                  <a:schemeClr val="bg2"/>
                </a:solidFill>
              </a:defRPr>
            </a:lvl1pPr>
          </a:lstStyle>
          <a:p>
            <a:r>
              <a:rPr lang="en-US" dirty="0"/>
              <a:t>©2021 Seyfarth Shaw LLP. All rights reserved. Private and Confidential</a:t>
            </a:r>
          </a:p>
        </p:txBody>
      </p:sp>
      <p:sp>
        <p:nvSpPr>
          <p:cNvPr id="5" name="Slide Number Placeholder 4"/>
          <p:cNvSpPr>
            <a:spLocks noGrp="1"/>
          </p:cNvSpPr>
          <p:nvPr>
            <p:ph type="sldNum" sz="quarter" idx="12"/>
          </p:nvPr>
        </p:nvSpPr>
        <p:spPr/>
        <p:txBody>
          <a:bodyPr/>
          <a:lstStyle/>
          <a:p>
            <a:fld id="{8F61AF13-11BC-4357-89F3-660C939FF256}" type="slidenum">
              <a:rPr lang="en-US" smtClean="0"/>
              <a:t>‹#›</a:t>
            </a:fld>
            <a:endParaRPr lang="en-US" dirty="0"/>
          </a:p>
        </p:txBody>
      </p:sp>
    </p:spTree>
    <p:extLst>
      <p:ext uri="{BB962C8B-B14F-4D97-AF65-F5344CB8AC3E}">
        <p14:creationId xmlns:p14="http://schemas.microsoft.com/office/powerpoint/2010/main" val="28510984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7" name="Rectangle 26"/>
          <p:cNvSpPr/>
          <p:nvPr/>
        </p:nvSpPr>
        <p:spPr bwMode="ltGray">
          <a:xfrm>
            <a:off x="636345" y="1220172"/>
            <a:ext cx="3499425" cy="846018"/>
          </a:xfrm>
          <a:prstGeom prst="rect">
            <a:avLst/>
          </a:prstGeom>
          <a:solidFill>
            <a:srgbClr val="009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0" name="Rectangle 29"/>
          <p:cNvSpPr/>
          <p:nvPr/>
        </p:nvSpPr>
        <p:spPr bwMode="ltGray">
          <a:xfrm>
            <a:off x="4359660" y="1220172"/>
            <a:ext cx="3499425" cy="846018"/>
          </a:xfrm>
          <a:prstGeom prst="rect">
            <a:avLst/>
          </a:prstGeom>
          <a:solidFill>
            <a:srgbClr val="009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1" name="Rectangle 30"/>
          <p:cNvSpPr/>
          <p:nvPr/>
        </p:nvSpPr>
        <p:spPr bwMode="ltGray">
          <a:xfrm>
            <a:off x="8082975" y="1220172"/>
            <a:ext cx="3499425" cy="846018"/>
          </a:xfrm>
          <a:prstGeom prst="rect">
            <a:avLst/>
          </a:prstGeom>
          <a:solidFill>
            <a:srgbClr val="009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7918" y="2291592"/>
            <a:ext cx="3311917" cy="4221504"/>
          </a:xfrm>
        </p:spPr>
        <p:txBody>
          <a:bodyPr/>
          <a:lstStyle>
            <a:lvl1pPr marL="231775" indent="-231775">
              <a:spcBef>
                <a:spcPts val="1200"/>
              </a:spcBef>
              <a:spcAft>
                <a:spcPts val="0"/>
              </a:spcAft>
              <a:buFont typeface="Arial" panose="020B0604020202020204" pitchFamily="34" charset="0"/>
              <a:buChar char="•"/>
              <a:defRPr sz="2000">
                <a:solidFill>
                  <a:schemeClr val="bg2"/>
                </a:solidFill>
                <a:latin typeface="+mn-lt"/>
              </a:defRPr>
            </a:lvl1pPr>
            <a:lvl2pPr marL="461963" indent="-231775">
              <a:spcBef>
                <a:spcPts val="1200"/>
              </a:spcBef>
              <a:buFont typeface="Arial" panose="020B0604020202020204" pitchFamily="34" charset="0"/>
              <a:buChar char="–"/>
              <a:defRPr sz="1800">
                <a:solidFill>
                  <a:schemeClr val="bg2"/>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6" name="Footer Placeholder 5"/>
          <p:cNvSpPr>
            <a:spLocks noGrp="1"/>
          </p:cNvSpPr>
          <p:nvPr>
            <p:ph type="ftr" sz="quarter" idx="11"/>
          </p:nvPr>
        </p:nvSpPr>
        <p:spPr/>
        <p:txBody>
          <a:bodyPr/>
          <a:lstStyle/>
          <a:p>
            <a:r>
              <a:rPr lang="en-US" dirty="0"/>
              <a:t>©2021 Seyfarth Shaw LLP. All rights reserved. Private and Confidential</a:t>
            </a:r>
          </a:p>
        </p:txBody>
      </p:sp>
      <p:sp>
        <p:nvSpPr>
          <p:cNvPr id="7" name="Slide Number Placeholder 6"/>
          <p:cNvSpPr>
            <a:spLocks noGrp="1"/>
          </p:cNvSpPr>
          <p:nvPr>
            <p:ph type="sldNum" sz="quarter" idx="12"/>
          </p:nvPr>
        </p:nvSpPr>
        <p:spPr/>
        <p:txBody>
          <a:bodyPr/>
          <a:lstStyle/>
          <a:p>
            <a:fld id="{8F61AF13-11BC-4357-89F3-660C939FF256}" type="slidenum">
              <a:rPr lang="en-US" smtClean="0"/>
              <a:t>‹#›</a:t>
            </a:fld>
            <a:endParaRPr lang="en-US" dirty="0"/>
          </a:p>
        </p:txBody>
      </p:sp>
      <p:sp>
        <p:nvSpPr>
          <p:cNvPr id="25" name="Content Placeholder 2"/>
          <p:cNvSpPr>
            <a:spLocks noGrp="1"/>
          </p:cNvSpPr>
          <p:nvPr>
            <p:ph sz="half" idx="13"/>
          </p:nvPr>
        </p:nvSpPr>
        <p:spPr>
          <a:xfrm>
            <a:off x="4433547" y="2291592"/>
            <a:ext cx="3311917" cy="4221504"/>
          </a:xfrm>
        </p:spPr>
        <p:txBody>
          <a:bodyPr/>
          <a:lstStyle>
            <a:lvl1pPr marL="231775" indent="-231775">
              <a:spcAft>
                <a:spcPts val="0"/>
              </a:spcAft>
              <a:buFont typeface="Arial" panose="020B0604020202020204" pitchFamily="34" charset="0"/>
              <a:buChar char="•"/>
              <a:defRPr sz="2000">
                <a:solidFill>
                  <a:schemeClr val="bg2"/>
                </a:solidFill>
                <a:latin typeface="+mn-lt"/>
              </a:defRPr>
            </a:lvl1pPr>
            <a:lvl2pPr marL="461963" indent="-231775">
              <a:spcBef>
                <a:spcPts val="1200"/>
              </a:spcBef>
              <a:buFont typeface="Arial" panose="020B0604020202020204" pitchFamily="34" charset="0"/>
              <a:buChar char="–"/>
              <a:defRPr sz="1800">
                <a:solidFill>
                  <a:schemeClr val="bg2"/>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26" name="Content Placeholder 2"/>
          <p:cNvSpPr>
            <a:spLocks noGrp="1"/>
          </p:cNvSpPr>
          <p:nvPr>
            <p:ph sz="half" idx="14"/>
          </p:nvPr>
        </p:nvSpPr>
        <p:spPr>
          <a:xfrm>
            <a:off x="8095289" y="2291592"/>
            <a:ext cx="3311917" cy="4221504"/>
          </a:xfrm>
        </p:spPr>
        <p:txBody>
          <a:bodyPr/>
          <a:lstStyle>
            <a:lvl1pPr marL="231775" indent="-231775">
              <a:spcAft>
                <a:spcPts val="0"/>
              </a:spcAft>
              <a:buFont typeface="Arial" panose="020B0604020202020204" pitchFamily="34" charset="0"/>
              <a:buChar char="•"/>
              <a:defRPr sz="2000">
                <a:solidFill>
                  <a:schemeClr val="bg2"/>
                </a:solidFill>
                <a:latin typeface="+mn-lt"/>
              </a:defRPr>
            </a:lvl1pPr>
            <a:lvl2pPr marL="461963" indent="-231775">
              <a:spcBef>
                <a:spcPts val="1200"/>
              </a:spcBef>
              <a:buFont typeface="Arial" panose="020B0604020202020204" pitchFamily="34" charset="0"/>
              <a:buChar char="–"/>
              <a:defRPr sz="1800">
                <a:solidFill>
                  <a:schemeClr val="bg2"/>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28" name="Text Placeholder 2"/>
          <p:cNvSpPr>
            <a:spLocks noGrp="1"/>
          </p:cNvSpPr>
          <p:nvPr>
            <p:ph type="body" idx="15"/>
          </p:nvPr>
        </p:nvSpPr>
        <p:spPr>
          <a:xfrm>
            <a:off x="933834" y="1275710"/>
            <a:ext cx="2857116" cy="738664"/>
          </a:xfrm>
        </p:spPr>
        <p:txBody>
          <a:bodyPr wrap="square" anchor="ctr" anchorCtr="0">
            <a:spAutoFit/>
          </a:bodyPr>
          <a:lstStyle>
            <a:lvl1pPr marL="0" indent="0" algn="l">
              <a:buNone/>
              <a:defRPr sz="2400" b="1">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Text Placeholder 4"/>
          <p:cNvSpPr>
            <a:spLocks noGrp="1"/>
          </p:cNvSpPr>
          <p:nvPr>
            <p:ph type="body" sz="quarter" idx="3"/>
          </p:nvPr>
        </p:nvSpPr>
        <p:spPr>
          <a:xfrm>
            <a:off x="4677637" y="1275710"/>
            <a:ext cx="2931007" cy="738664"/>
          </a:xfrm>
        </p:spPr>
        <p:txBody>
          <a:bodyPr wrap="square" anchor="ctr" anchorCtr="0">
            <a:spAutoFit/>
          </a:bodyPr>
          <a:lstStyle>
            <a:lvl1pPr marL="0" indent="0" algn="l">
              <a:buNone/>
              <a:defRPr sz="2400" b="1">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2" name="Text Placeholder 4"/>
          <p:cNvSpPr>
            <a:spLocks noGrp="1"/>
          </p:cNvSpPr>
          <p:nvPr>
            <p:ph type="body" sz="quarter" idx="16"/>
          </p:nvPr>
        </p:nvSpPr>
        <p:spPr>
          <a:xfrm>
            <a:off x="8363657" y="1273849"/>
            <a:ext cx="2931007" cy="738664"/>
          </a:xfrm>
        </p:spPr>
        <p:txBody>
          <a:bodyPr wrap="square" anchor="ctr" anchorCtr="0">
            <a:spAutoFit/>
          </a:bodyPr>
          <a:lstStyle>
            <a:lvl1pPr marL="0" indent="0" algn="l">
              <a:buNone/>
              <a:defRPr sz="2400" b="1">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4" name="Rectangle 13"/>
          <p:cNvSpPr/>
          <p:nvPr/>
        </p:nvSpPr>
        <p:spPr bwMode="ltGray">
          <a:xfrm>
            <a:off x="636345" y="1220172"/>
            <a:ext cx="3499425" cy="846018"/>
          </a:xfrm>
          <a:prstGeom prst="rect">
            <a:avLst/>
          </a:prstGeom>
          <a:solidFill>
            <a:srgbClr val="009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 name="Rectangle 14"/>
          <p:cNvSpPr/>
          <p:nvPr/>
        </p:nvSpPr>
        <p:spPr bwMode="ltGray">
          <a:xfrm>
            <a:off x="4359660" y="1220172"/>
            <a:ext cx="3499425" cy="846018"/>
          </a:xfrm>
          <a:prstGeom prst="rect">
            <a:avLst/>
          </a:prstGeom>
          <a:solidFill>
            <a:srgbClr val="009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Rectangle 15"/>
          <p:cNvSpPr/>
          <p:nvPr/>
        </p:nvSpPr>
        <p:spPr bwMode="ltGray">
          <a:xfrm>
            <a:off x="8082975" y="1220172"/>
            <a:ext cx="3499425" cy="846018"/>
          </a:xfrm>
          <a:prstGeom prst="rect">
            <a:avLst/>
          </a:prstGeom>
          <a:solidFill>
            <a:srgbClr val="009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Rectangle 16"/>
          <p:cNvSpPr/>
          <p:nvPr userDrawn="1"/>
        </p:nvSpPr>
        <p:spPr bwMode="ltGray">
          <a:xfrm>
            <a:off x="636345" y="1220172"/>
            <a:ext cx="3499425" cy="846018"/>
          </a:xfrm>
          <a:prstGeom prst="rect">
            <a:avLst/>
          </a:prstGeom>
          <a:solidFill>
            <a:srgbClr val="009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8" name="Rectangle 17"/>
          <p:cNvSpPr/>
          <p:nvPr userDrawn="1"/>
        </p:nvSpPr>
        <p:spPr bwMode="ltGray">
          <a:xfrm>
            <a:off x="4359660" y="1220172"/>
            <a:ext cx="3499425" cy="846018"/>
          </a:xfrm>
          <a:prstGeom prst="rect">
            <a:avLst/>
          </a:prstGeom>
          <a:solidFill>
            <a:srgbClr val="009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 name="Rectangle 18"/>
          <p:cNvSpPr/>
          <p:nvPr userDrawn="1"/>
        </p:nvSpPr>
        <p:spPr bwMode="ltGray">
          <a:xfrm>
            <a:off x="8082975" y="1220172"/>
            <a:ext cx="3499425" cy="846018"/>
          </a:xfrm>
          <a:prstGeom prst="rect">
            <a:avLst/>
          </a:prstGeom>
          <a:solidFill>
            <a:srgbClr val="009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5783750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27" name="Rectangle 26"/>
          <p:cNvSpPr/>
          <p:nvPr/>
        </p:nvSpPr>
        <p:spPr bwMode="ltGray">
          <a:xfrm>
            <a:off x="439733" y="1204130"/>
            <a:ext cx="2712824" cy="846018"/>
          </a:xfrm>
          <a:prstGeom prst="rect">
            <a:avLst/>
          </a:prstGeom>
          <a:solidFill>
            <a:srgbClr val="009D9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0" name="Rectangle 29"/>
          <p:cNvSpPr/>
          <p:nvPr/>
        </p:nvSpPr>
        <p:spPr bwMode="ltGray">
          <a:xfrm>
            <a:off x="3357100" y="1204130"/>
            <a:ext cx="2712824" cy="846018"/>
          </a:xfrm>
          <a:prstGeom prst="rect">
            <a:avLst/>
          </a:prstGeom>
          <a:solidFill>
            <a:srgbClr val="009D9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1" name="Rectangle 30"/>
          <p:cNvSpPr/>
          <p:nvPr/>
        </p:nvSpPr>
        <p:spPr bwMode="ltGray">
          <a:xfrm>
            <a:off x="6274467" y="1204130"/>
            <a:ext cx="2712824" cy="846018"/>
          </a:xfrm>
          <a:prstGeom prst="rect">
            <a:avLst/>
          </a:prstGeom>
          <a:solidFill>
            <a:srgbClr val="009D9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1307" y="2275549"/>
            <a:ext cx="2567464" cy="4157335"/>
          </a:xfrm>
        </p:spPr>
        <p:txBody>
          <a:bodyPr/>
          <a:lstStyle>
            <a:lvl1pPr marL="231775" indent="-231775">
              <a:spcBef>
                <a:spcPts val="1200"/>
              </a:spcBef>
              <a:spcAft>
                <a:spcPts val="0"/>
              </a:spcAft>
              <a:buFont typeface="Arial" panose="020B0604020202020204" pitchFamily="34" charset="0"/>
              <a:buChar char="•"/>
              <a:defRPr sz="2000">
                <a:solidFill>
                  <a:schemeClr val="bg2"/>
                </a:solidFill>
                <a:latin typeface="+mn-lt"/>
              </a:defRPr>
            </a:lvl1pPr>
            <a:lvl2pPr marL="461963" indent="-231775">
              <a:spcBef>
                <a:spcPts val="1200"/>
              </a:spcBef>
              <a:buFont typeface="Arial" panose="020B0604020202020204" pitchFamily="34" charset="0"/>
              <a:buChar char="–"/>
              <a:defRPr sz="1800">
                <a:solidFill>
                  <a:schemeClr val="bg2"/>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6" name="Footer Placeholder 5"/>
          <p:cNvSpPr>
            <a:spLocks noGrp="1"/>
          </p:cNvSpPr>
          <p:nvPr>
            <p:ph type="ftr" sz="quarter" idx="11"/>
          </p:nvPr>
        </p:nvSpPr>
        <p:spPr/>
        <p:txBody>
          <a:bodyPr/>
          <a:lstStyle/>
          <a:p>
            <a:r>
              <a:rPr lang="en-US" dirty="0"/>
              <a:t>©2021 Seyfarth Shaw LLP. All rights reserved. Private and Confidential</a:t>
            </a:r>
          </a:p>
        </p:txBody>
      </p:sp>
      <p:sp>
        <p:nvSpPr>
          <p:cNvPr id="7" name="Slide Number Placeholder 6"/>
          <p:cNvSpPr>
            <a:spLocks noGrp="1"/>
          </p:cNvSpPr>
          <p:nvPr>
            <p:ph type="sldNum" sz="quarter" idx="12"/>
          </p:nvPr>
        </p:nvSpPr>
        <p:spPr/>
        <p:txBody>
          <a:bodyPr/>
          <a:lstStyle/>
          <a:p>
            <a:fld id="{8F61AF13-11BC-4357-89F3-660C939FF256}" type="slidenum">
              <a:rPr lang="en-US" smtClean="0"/>
              <a:t>‹#›</a:t>
            </a:fld>
            <a:endParaRPr lang="en-US" dirty="0"/>
          </a:p>
        </p:txBody>
      </p:sp>
      <p:sp>
        <p:nvSpPr>
          <p:cNvPr id="25" name="Content Placeholder 2"/>
          <p:cNvSpPr>
            <a:spLocks noGrp="1"/>
          </p:cNvSpPr>
          <p:nvPr>
            <p:ph sz="half" idx="13"/>
          </p:nvPr>
        </p:nvSpPr>
        <p:spPr>
          <a:xfrm>
            <a:off x="3402253" y="2275549"/>
            <a:ext cx="2567464" cy="4157335"/>
          </a:xfrm>
        </p:spPr>
        <p:txBody>
          <a:bodyPr/>
          <a:lstStyle>
            <a:lvl1pPr marL="176213" indent="-176213">
              <a:spcAft>
                <a:spcPts val="0"/>
              </a:spcAft>
              <a:buFont typeface="Arial" panose="020B0604020202020204" pitchFamily="34" charset="0"/>
              <a:buChar char="•"/>
              <a:defRPr sz="2000">
                <a:solidFill>
                  <a:schemeClr val="bg2"/>
                </a:solidFill>
                <a:latin typeface="+mn-lt"/>
              </a:defRPr>
            </a:lvl1pPr>
            <a:lvl2pPr marL="461963" indent="-231775">
              <a:spcBef>
                <a:spcPts val="1200"/>
              </a:spcBef>
              <a:buFont typeface="Arial" panose="020B0604020202020204" pitchFamily="34" charset="0"/>
              <a:buChar char="–"/>
              <a:defRPr sz="1800">
                <a:solidFill>
                  <a:schemeClr val="bg2"/>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26" name="Content Placeholder 2"/>
          <p:cNvSpPr>
            <a:spLocks noGrp="1"/>
          </p:cNvSpPr>
          <p:nvPr>
            <p:ph sz="half" idx="14"/>
          </p:nvPr>
        </p:nvSpPr>
        <p:spPr>
          <a:xfrm>
            <a:off x="6303200" y="2275549"/>
            <a:ext cx="2567464" cy="4157335"/>
          </a:xfrm>
        </p:spPr>
        <p:txBody>
          <a:bodyPr/>
          <a:lstStyle>
            <a:lvl1pPr marL="231775" indent="-231775">
              <a:spcAft>
                <a:spcPts val="0"/>
              </a:spcAft>
              <a:buFont typeface="Arial" panose="020B0604020202020204" pitchFamily="34" charset="0"/>
              <a:buChar char="•"/>
              <a:defRPr sz="2000">
                <a:solidFill>
                  <a:schemeClr val="bg2"/>
                </a:solidFill>
                <a:latin typeface="+mn-lt"/>
              </a:defRPr>
            </a:lvl1pPr>
            <a:lvl2pPr marL="461963" indent="-231775">
              <a:spcBef>
                <a:spcPts val="1200"/>
              </a:spcBef>
              <a:buFont typeface="Arial" panose="020B0604020202020204" pitchFamily="34" charset="0"/>
              <a:buChar char="–"/>
              <a:defRPr sz="1800">
                <a:solidFill>
                  <a:schemeClr val="bg2"/>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28" name="Text Placeholder 2"/>
          <p:cNvSpPr>
            <a:spLocks noGrp="1"/>
          </p:cNvSpPr>
          <p:nvPr>
            <p:ph type="body" idx="15"/>
          </p:nvPr>
        </p:nvSpPr>
        <p:spPr>
          <a:xfrm>
            <a:off x="737223" y="1259668"/>
            <a:ext cx="2214893" cy="738664"/>
          </a:xfrm>
        </p:spPr>
        <p:txBody>
          <a:bodyPr wrap="square" anchor="ctr" anchorCtr="0">
            <a:spAutoFit/>
          </a:bodyPr>
          <a:lstStyle>
            <a:lvl1pPr marL="0" indent="0" algn="l">
              <a:buNone/>
              <a:defRPr sz="2400" b="1">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Text Placeholder 4"/>
          <p:cNvSpPr>
            <a:spLocks noGrp="1"/>
          </p:cNvSpPr>
          <p:nvPr>
            <p:ph type="body" sz="quarter" idx="3"/>
          </p:nvPr>
        </p:nvSpPr>
        <p:spPr>
          <a:xfrm>
            <a:off x="3692886" y="1259668"/>
            <a:ext cx="2272175" cy="738664"/>
          </a:xfrm>
        </p:spPr>
        <p:txBody>
          <a:bodyPr wrap="square" anchor="ctr" anchorCtr="0">
            <a:spAutoFit/>
          </a:bodyPr>
          <a:lstStyle>
            <a:lvl1pPr marL="0" indent="0" algn="l">
              <a:buNone/>
              <a:defRPr sz="2400" b="1">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2" name="Text Placeholder 4"/>
          <p:cNvSpPr>
            <a:spLocks noGrp="1"/>
          </p:cNvSpPr>
          <p:nvPr>
            <p:ph type="body" sz="quarter" idx="16"/>
          </p:nvPr>
        </p:nvSpPr>
        <p:spPr>
          <a:xfrm>
            <a:off x="6566138" y="1257807"/>
            <a:ext cx="2272175" cy="738664"/>
          </a:xfrm>
        </p:spPr>
        <p:txBody>
          <a:bodyPr wrap="square" anchor="ctr" anchorCtr="0">
            <a:spAutoFit/>
          </a:bodyPr>
          <a:lstStyle>
            <a:lvl1pPr marL="0" indent="0" algn="l">
              <a:buNone/>
              <a:defRPr sz="2400" b="1">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Rectangle 15"/>
          <p:cNvSpPr/>
          <p:nvPr/>
        </p:nvSpPr>
        <p:spPr bwMode="ltGray">
          <a:xfrm>
            <a:off x="9191832" y="1204130"/>
            <a:ext cx="2712824" cy="846018"/>
          </a:xfrm>
          <a:prstGeom prst="rect">
            <a:avLst/>
          </a:prstGeom>
          <a:solidFill>
            <a:srgbClr val="009D9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Content Placeholder 2"/>
          <p:cNvSpPr>
            <a:spLocks noGrp="1"/>
          </p:cNvSpPr>
          <p:nvPr>
            <p:ph sz="half" idx="17"/>
          </p:nvPr>
        </p:nvSpPr>
        <p:spPr>
          <a:xfrm>
            <a:off x="9204147" y="2275549"/>
            <a:ext cx="2567464" cy="4157335"/>
          </a:xfrm>
        </p:spPr>
        <p:txBody>
          <a:bodyPr/>
          <a:lstStyle>
            <a:lvl1pPr marL="231775" indent="-231775">
              <a:spcAft>
                <a:spcPts val="0"/>
              </a:spcAft>
              <a:buFont typeface="Arial" panose="020B0604020202020204" pitchFamily="34" charset="0"/>
              <a:buChar char="•"/>
              <a:defRPr sz="2000">
                <a:solidFill>
                  <a:schemeClr val="bg2"/>
                </a:solidFill>
                <a:latin typeface="+mn-lt"/>
              </a:defRPr>
            </a:lvl1pPr>
            <a:lvl2pPr marL="461963" indent="-231775">
              <a:spcBef>
                <a:spcPts val="1200"/>
              </a:spcBef>
              <a:buFont typeface="Arial" panose="020B0604020202020204" pitchFamily="34" charset="0"/>
              <a:buChar char="–"/>
              <a:defRPr sz="1800">
                <a:solidFill>
                  <a:schemeClr val="bg2"/>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18" name="Text Placeholder 4"/>
          <p:cNvSpPr>
            <a:spLocks noGrp="1"/>
          </p:cNvSpPr>
          <p:nvPr>
            <p:ph type="body" sz="quarter" idx="18"/>
          </p:nvPr>
        </p:nvSpPr>
        <p:spPr>
          <a:xfrm>
            <a:off x="9472514" y="1257807"/>
            <a:ext cx="2272175" cy="738664"/>
          </a:xfrm>
        </p:spPr>
        <p:txBody>
          <a:bodyPr wrap="square" anchor="ctr" anchorCtr="0">
            <a:spAutoFit/>
          </a:bodyPr>
          <a:lstStyle>
            <a:lvl1pPr marL="0" indent="0" algn="l">
              <a:buNone/>
              <a:defRPr sz="2400" b="1">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Rectangle 18"/>
          <p:cNvSpPr/>
          <p:nvPr/>
        </p:nvSpPr>
        <p:spPr bwMode="ltGray">
          <a:xfrm>
            <a:off x="439733" y="1204130"/>
            <a:ext cx="2712824" cy="846018"/>
          </a:xfrm>
          <a:prstGeom prst="rect">
            <a:avLst/>
          </a:prstGeom>
          <a:solidFill>
            <a:srgbClr val="009D9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 name="Rectangle 19"/>
          <p:cNvSpPr/>
          <p:nvPr/>
        </p:nvSpPr>
        <p:spPr bwMode="ltGray">
          <a:xfrm>
            <a:off x="3357100" y="1204130"/>
            <a:ext cx="2712824" cy="846018"/>
          </a:xfrm>
          <a:prstGeom prst="rect">
            <a:avLst/>
          </a:prstGeom>
          <a:solidFill>
            <a:srgbClr val="009D9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1" name="Rectangle 20"/>
          <p:cNvSpPr/>
          <p:nvPr/>
        </p:nvSpPr>
        <p:spPr bwMode="ltGray">
          <a:xfrm>
            <a:off x="6274467" y="1204130"/>
            <a:ext cx="2712824" cy="846018"/>
          </a:xfrm>
          <a:prstGeom prst="rect">
            <a:avLst/>
          </a:prstGeom>
          <a:solidFill>
            <a:srgbClr val="009D9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2" name="Rectangle 21"/>
          <p:cNvSpPr/>
          <p:nvPr/>
        </p:nvSpPr>
        <p:spPr bwMode="ltGray">
          <a:xfrm>
            <a:off x="9191832" y="1204130"/>
            <a:ext cx="2712824" cy="846018"/>
          </a:xfrm>
          <a:prstGeom prst="rect">
            <a:avLst/>
          </a:prstGeom>
          <a:solidFill>
            <a:srgbClr val="009D9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 name="Rectangle 22"/>
          <p:cNvSpPr/>
          <p:nvPr userDrawn="1"/>
        </p:nvSpPr>
        <p:spPr bwMode="ltGray">
          <a:xfrm>
            <a:off x="439733" y="1204130"/>
            <a:ext cx="2712824" cy="846018"/>
          </a:xfrm>
          <a:prstGeom prst="rect">
            <a:avLst/>
          </a:prstGeom>
          <a:solidFill>
            <a:srgbClr val="009D9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4" name="Rectangle 23"/>
          <p:cNvSpPr/>
          <p:nvPr userDrawn="1"/>
        </p:nvSpPr>
        <p:spPr bwMode="ltGray">
          <a:xfrm>
            <a:off x="3357100" y="1204130"/>
            <a:ext cx="2712824" cy="846018"/>
          </a:xfrm>
          <a:prstGeom prst="rect">
            <a:avLst/>
          </a:prstGeom>
          <a:solidFill>
            <a:srgbClr val="009D9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3" name="Rectangle 32"/>
          <p:cNvSpPr/>
          <p:nvPr userDrawn="1"/>
        </p:nvSpPr>
        <p:spPr bwMode="ltGray">
          <a:xfrm>
            <a:off x="6274467" y="1204130"/>
            <a:ext cx="2712824" cy="846018"/>
          </a:xfrm>
          <a:prstGeom prst="rect">
            <a:avLst/>
          </a:prstGeom>
          <a:solidFill>
            <a:srgbClr val="009D9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4" name="Rectangle 33"/>
          <p:cNvSpPr/>
          <p:nvPr userDrawn="1"/>
        </p:nvSpPr>
        <p:spPr bwMode="ltGray">
          <a:xfrm>
            <a:off x="9191832" y="1204130"/>
            <a:ext cx="2712824" cy="846018"/>
          </a:xfrm>
          <a:prstGeom prst="rect">
            <a:avLst/>
          </a:prstGeom>
          <a:solidFill>
            <a:srgbClr val="009D9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5449409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3017520"/>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Black">
    <p:bg>
      <p:bgPr>
        <a:solidFill>
          <a:schemeClr val="bg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dirty="0"/>
              <a:t>©2021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dirty="0"/>
          </a:p>
        </p:txBody>
      </p:sp>
      <p:cxnSp>
        <p:nvCxnSpPr>
          <p:cNvPr id="5" name="Straight Connector 4"/>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7029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Pattern Whit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9331" y="2317843"/>
            <a:ext cx="4655075" cy="997196"/>
          </a:xfrm>
        </p:spPr>
        <p:txBody>
          <a:bodyPr wrap="square" anchor="b" anchorCtr="0">
            <a:spAutoFit/>
          </a:bodyPr>
          <a:lstStyle>
            <a:lvl1pPr>
              <a:defRPr sz="3600">
                <a:solidFill>
                  <a:schemeClr val="bg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699331" y="3515546"/>
            <a:ext cx="4655075" cy="338554"/>
          </a:xfrm>
        </p:spPr>
        <p:txBody>
          <a:bodyPr wrap="square">
            <a:spAutoFit/>
          </a:bodyPr>
          <a:lstStyle>
            <a:lvl1pPr marL="0" indent="0" algn="l">
              <a:buNone/>
              <a:defRPr sz="2200" b="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39"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bg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26" name="Group 25"/>
          <p:cNvGrpSpPr/>
          <p:nvPr userDrawn="1"/>
        </p:nvGrpSpPr>
        <p:grpSpPr>
          <a:xfrm>
            <a:off x="665377" y="5537861"/>
            <a:ext cx="4423901" cy="456933"/>
            <a:chOff x="7091159" y="5378260"/>
            <a:chExt cx="4423901" cy="456933"/>
          </a:xfrm>
        </p:grpSpPr>
        <p:sp>
          <p:nvSpPr>
            <p:cNvPr id="29" name="TextBox 28"/>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bg2"/>
                  </a:solidFill>
                  <a:effectLst/>
                  <a:uLnTx/>
                  <a:uFillTx/>
                  <a:latin typeface="Arial"/>
                  <a:ea typeface="+mn-ea"/>
                  <a:cs typeface="+mn-cs"/>
                </a:rPr>
                <a:t>“Seyfarth Shaw” refers to Seyfarth Shaw LLP (an Illinois limited liability partnership). </a:t>
              </a:r>
            </a:p>
          </p:txBody>
        </p:sp>
        <p:sp>
          <p:nvSpPr>
            <p:cNvPr id="28" name="TextBox 27"/>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2"/>
                  </a:solidFill>
                  <a:effectLst/>
                  <a:uLnTx/>
                  <a:uFillTx/>
                  <a:latin typeface="Arial"/>
                  <a:ea typeface="+mn-ea"/>
                  <a:cs typeface="+mn-cs"/>
                </a:rPr>
                <a:t>Seyfarth Shaw LLP</a:t>
              </a:r>
            </a:p>
          </p:txBody>
        </p:sp>
      </p:gr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4404" y="963686"/>
            <a:ext cx="2048796" cy="504545"/>
          </a:xfrm>
          <a:prstGeom prst="rect">
            <a:avLst/>
          </a:prstGeom>
        </p:spPr>
      </p:pic>
      <p:grpSp>
        <p:nvGrpSpPr>
          <p:cNvPr id="21" name="Group 20"/>
          <p:cNvGrpSpPr/>
          <p:nvPr userDrawn="1"/>
        </p:nvGrpSpPr>
        <p:grpSpPr>
          <a:xfrm>
            <a:off x="324854" y="-84221"/>
            <a:ext cx="12921914" cy="7688179"/>
            <a:chOff x="324854" y="-84221"/>
            <a:chExt cx="12921914" cy="7688179"/>
          </a:xfrm>
        </p:grpSpPr>
        <p:sp>
          <p:nvSpPr>
            <p:cNvPr id="22" name="Rectangle 21"/>
            <p:cNvSpPr/>
            <p:nvPr userDrawn="1"/>
          </p:nvSpPr>
          <p:spPr>
            <a:xfrm>
              <a:off x="12192000" y="-84221"/>
              <a:ext cx="1054768" cy="7688179"/>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324854" y="6858000"/>
              <a:ext cx="12031578" cy="745957"/>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Footer Placeholder 3"/>
          <p:cNvSpPr>
            <a:spLocks noGrp="1"/>
          </p:cNvSpPr>
          <p:nvPr>
            <p:ph type="ftr" sz="quarter" idx="12"/>
          </p:nvPr>
        </p:nvSpPr>
        <p:spPr>
          <a:xfrm>
            <a:off x="667512" y="6016752"/>
            <a:ext cx="5486400" cy="123111"/>
          </a:xfrm>
        </p:spPr>
        <p:txBody>
          <a:bodyPr/>
          <a:lstStyle>
            <a:lvl1pPr>
              <a:defRPr sz="800"/>
            </a:lvl1pPr>
          </a:lstStyle>
          <a:p>
            <a:r>
              <a:rPr lang="en-US" dirty="0"/>
              <a:t>©2021 Seyfarth Shaw LLP. All rights reserved. Private and Confidential</a:t>
            </a:r>
          </a:p>
        </p:txBody>
      </p:sp>
      <p:grpSp>
        <p:nvGrpSpPr>
          <p:cNvPr id="24" name="Group 23"/>
          <p:cNvGrpSpPr/>
          <p:nvPr userDrawn="1"/>
        </p:nvGrpSpPr>
        <p:grpSpPr>
          <a:xfrm>
            <a:off x="6284913" y="1407695"/>
            <a:ext cx="6029549" cy="6023393"/>
            <a:chOff x="6284913" y="1217613"/>
            <a:chExt cx="6219825" cy="6213475"/>
          </a:xfrm>
        </p:grpSpPr>
        <p:sp>
          <p:nvSpPr>
            <p:cNvPr id="25" name="Freeform 24"/>
            <p:cNvSpPr>
              <a:spLocks/>
            </p:cNvSpPr>
            <p:nvPr userDrawn="1"/>
          </p:nvSpPr>
          <p:spPr bwMode="auto">
            <a:xfrm>
              <a:off x="8358188" y="3287713"/>
              <a:ext cx="2073275" cy="2073275"/>
            </a:xfrm>
            <a:custGeom>
              <a:avLst/>
              <a:gdLst>
                <a:gd name="T0" fmla="*/ 0 w 1334"/>
                <a:gd name="T1" fmla="*/ 1334 h 1334"/>
                <a:gd name="T2" fmla="*/ 1334 w 1334"/>
                <a:gd name="T3" fmla="*/ 0 h 1334"/>
                <a:gd name="T4" fmla="*/ 0 w 1334"/>
                <a:gd name="T5" fmla="*/ 0 h 1334"/>
                <a:gd name="T6" fmla="*/ 0 w 1334"/>
                <a:gd name="T7" fmla="*/ 1334 h 1334"/>
              </a:gdLst>
              <a:ahLst/>
              <a:cxnLst>
                <a:cxn ang="0">
                  <a:pos x="T0" y="T1"/>
                </a:cxn>
                <a:cxn ang="0">
                  <a:pos x="T2" y="T3"/>
                </a:cxn>
                <a:cxn ang="0">
                  <a:pos x="T4" y="T5"/>
                </a:cxn>
                <a:cxn ang="0">
                  <a:pos x="T6" y="T7"/>
                </a:cxn>
              </a:cxnLst>
              <a:rect l="0" t="0" r="r" b="b"/>
              <a:pathLst>
                <a:path w="1334" h="1334">
                  <a:moveTo>
                    <a:pt x="0" y="1334"/>
                  </a:moveTo>
                  <a:cubicBezTo>
                    <a:pt x="737" y="1334"/>
                    <a:pt x="1334" y="737"/>
                    <a:pt x="1334" y="0"/>
                  </a:cubicBezTo>
                  <a:cubicBezTo>
                    <a:pt x="0" y="0"/>
                    <a:pt x="0" y="0"/>
                    <a:pt x="0" y="0"/>
                  </a:cubicBezTo>
                  <a:lnTo>
                    <a:pt x="0" y="1334"/>
                  </a:lnTo>
                  <a:close/>
                </a:path>
              </a:pathLst>
            </a:custGeom>
            <a:noFill/>
            <a:ln w="12700"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6"/>
            <p:cNvSpPr>
              <a:spLocks/>
            </p:cNvSpPr>
            <p:nvPr userDrawn="1"/>
          </p:nvSpPr>
          <p:spPr bwMode="auto">
            <a:xfrm>
              <a:off x="6284913" y="3287713"/>
              <a:ext cx="2073275" cy="2073275"/>
            </a:xfrm>
            <a:custGeom>
              <a:avLst/>
              <a:gdLst>
                <a:gd name="T0" fmla="*/ 0 w 1333"/>
                <a:gd name="T1" fmla="*/ 0 h 1334"/>
                <a:gd name="T2" fmla="*/ 1333 w 1333"/>
                <a:gd name="T3" fmla="*/ 1334 h 1334"/>
                <a:gd name="T4" fmla="*/ 1333 w 1333"/>
                <a:gd name="T5" fmla="*/ 0 h 1334"/>
                <a:gd name="T6" fmla="*/ 0 w 1333"/>
                <a:gd name="T7" fmla="*/ 0 h 1334"/>
              </a:gdLst>
              <a:ahLst/>
              <a:cxnLst>
                <a:cxn ang="0">
                  <a:pos x="T0" y="T1"/>
                </a:cxn>
                <a:cxn ang="0">
                  <a:pos x="T2" y="T3"/>
                </a:cxn>
                <a:cxn ang="0">
                  <a:pos x="T4" y="T5"/>
                </a:cxn>
                <a:cxn ang="0">
                  <a:pos x="T6" y="T7"/>
                </a:cxn>
              </a:cxnLst>
              <a:rect l="0" t="0" r="r" b="b"/>
              <a:pathLst>
                <a:path w="1333" h="1334">
                  <a:moveTo>
                    <a:pt x="0" y="0"/>
                  </a:moveTo>
                  <a:cubicBezTo>
                    <a:pt x="0" y="737"/>
                    <a:pt x="597" y="1334"/>
                    <a:pt x="1333" y="1334"/>
                  </a:cubicBezTo>
                  <a:cubicBezTo>
                    <a:pt x="1333" y="0"/>
                    <a:pt x="1333" y="0"/>
                    <a:pt x="1333" y="0"/>
                  </a:cubicBezTo>
                  <a:lnTo>
                    <a:pt x="0" y="0"/>
                  </a:lnTo>
                  <a:close/>
                </a:path>
              </a:pathLst>
            </a:custGeom>
            <a:noFill/>
            <a:ln w="12700"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9"/>
            <p:cNvSpPr>
              <a:spLocks/>
            </p:cNvSpPr>
            <p:nvPr userDrawn="1"/>
          </p:nvSpPr>
          <p:spPr bwMode="auto">
            <a:xfrm>
              <a:off x="10431463" y="3287713"/>
              <a:ext cx="2073275" cy="2073275"/>
            </a:xfrm>
            <a:custGeom>
              <a:avLst/>
              <a:gdLst>
                <a:gd name="T0" fmla="*/ 0 w 1333"/>
                <a:gd name="T1" fmla="*/ 1334 h 1334"/>
                <a:gd name="T2" fmla="*/ 1333 w 1333"/>
                <a:gd name="T3" fmla="*/ 0 h 1334"/>
                <a:gd name="T4" fmla="*/ 0 w 1333"/>
                <a:gd name="T5" fmla="*/ 0 h 1334"/>
                <a:gd name="T6" fmla="*/ 0 w 1333"/>
                <a:gd name="T7" fmla="*/ 1334 h 1334"/>
              </a:gdLst>
              <a:ahLst/>
              <a:cxnLst>
                <a:cxn ang="0">
                  <a:pos x="T0" y="T1"/>
                </a:cxn>
                <a:cxn ang="0">
                  <a:pos x="T2" y="T3"/>
                </a:cxn>
                <a:cxn ang="0">
                  <a:pos x="T4" y="T5"/>
                </a:cxn>
                <a:cxn ang="0">
                  <a:pos x="T6" y="T7"/>
                </a:cxn>
              </a:cxnLst>
              <a:rect l="0" t="0" r="r" b="b"/>
              <a:pathLst>
                <a:path w="1333" h="1334">
                  <a:moveTo>
                    <a:pt x="0" y="1334"/>
                  </a:moveTo>
                  <a:cubicBezTo>
                    <a:pt x="736" y="1334"/>
                    <a:pt x="1333" y="737"/>
                    <a:pt x="1333" y="0"/>
                  </a:cubicBezTo>
                  <a:cubicBezTo>
                    <a:pt x="0" y="0"/>
                    <a:pt x="0" y="0"/>
                    <a:pt x="0" y="0"/>
                  </a:cubicBezTo>
                  <a:lnTo>
                    <a:pt x="0" y="1334"/>
                  </a:lnTo>
                  <a:close/>
                </a:path>
              </a:pathLst>
            </a:custGeom>
            <a:noFill/>
            <a:ln w="12700"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30"/>
            <p:cNvSpPr>
              <a:spLocks/>
            </p:cNvSpPr>
            <p:nvPr userDrawn="1"/>
          </p:nvSpPr>
          <p:spPr bwMode="auto">
            <a:xfrm>
              <a:off x="8358188" y="5360988"/>
              <a:ext cx="2073275" cy="2070100"/>
            </a:xfrm>
            <a:custGeom>
              <a:avLst/>
              <a:gdLst>
                <a:gd name="T0" fmla="*/ 1334 w 1334"/>
                <a:gd name="T1" fmla="*/ 0 h 1333"/>
                <a:gd name="T2" fmla="*/ 0 w 1334"/>
                <a:gd name="T3" fmla="*/ 0 h 1333"/>
                <a:gd name="T4" fmla="*/ 0 w 1334"/>
                <a:gd name="T5" fmla="*/ 1333 h 1333"/>
                <a:gd name="T6" fmla="*/ 1334 w 1334"/>
                <a:gd name="T7" fmla="*/ 0 h 1333"/>
              </a:gdLst>
              <a:ahLst/>
              <a:cxnLst>
                <a:cxn ang="0">
                  <a:pos x="T0" y="T1"/>
                </a:cxn>
                <a:cxn ang="0">
                  <a:pos x="T2" y="T3"/>
                </a:cxn>
                <a:cxn ang="0">
                  <a:pos x="T4" y="T5"/>
                </a:cxn>
                <a:cxn ang="0">
                  <a:pos x="T6" y="T7"/>
                </a:cxn>
              </a:cxnLst>
              <a:rect l="0" t="0" r="r" b="b"/>
              <a:pathLst>
                <a:path w="1334" h="1333">
                  <a:moveTo>
                    <a:pt x="1334" y="0"/>
                  </a:moveTo>
                  <a:cubicBezTo>
                    <a:pt x="0" y="0"/>
                    <a:pt x="0" y="0"/>
                    <a:pt x="0" y="0"/>
                  </a:cubicBezTo>
                  <a:cubicBezTo>
                    <a:pt x="0" y="1333"/>
                    <a:pt x="0" y="1333"/>
                    <a:pt x="0" y="1333"/>
                  </a:cubicBezTo>
                  <a:cubicBezTo>
                    <a:pt x="0" y="597"/>
                    <a:pt x="597" y="0"/>
                    <a:pt x="1334" y="0"/>
                  </a:cubicBezTo>
                  <a:close/>
                </a:path>
              </a:pathLst>
            </a:custGeom>
            <a:noFill/>
            <a:ln w="12700"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31"/>
            <p:cNvSpPr>
              <a:spLocks/>
            </p:cNvSpPr>
            <p:nvPr userDrawn="1"/>
          </p:nvSpPr>
          <p:spPr bwMode="auto">
            <a:xfrm>
              <a:off x="6284913" y="5360988"/>
              <a:ext cx="2073275" cy="2070100"/>
            </a:xfrm>
            <a:custGeom>
              <a:avLst/>
              <a:gdLst>
                <a:gd name="T0" fmla="*/ 1333 w 1333"/>
                <a:gd name="T1" fmla="*/ 0 h 1333"/>
                <a:gd name="T2" fmla="*/ 0 w 1333"/>
                <a:gd name="T3" fmla="*/ 1333 h 1333"/>
                <a:gd name="T4" fmla="*/ 1333 w 1333"/>
                <a:gd name="T5" fmla="*/ 1333 h 1333"/>
                <a:gd name="T6" fmla="*/ 1333 w 1333"/>
                <a:gd name="T7" fmla="*/ 0 h 1333"/>
              </a:gdLst>
              <a:ahLst/>
              <a:cxnLst>
                <a:cxn ang="0">
                  <a:pos x="T0" y="T1"/>
                </a:cxn>
                <a:cxn ang="0">
                  <a:pos x="T2" y="T3"/>
                </a:cxn>
                <a:cxn ang="0">
                  <a:pos x="T4" y="T5"/>
                </a:cxn>
                <a:cxn ang="0">
                  <a:pos x="T6" y="T7"/>
                </a:cxn>
              </a:cxnLst>
              <a:rect l="0" t="0" r="r" b="b"/>
              <a:pathLst>
                <a:path w="1333" h="1333">
                  <a:moveTo>
                    <a:pt x="1333" y="0"/>
                  </a:moveTo>
                  <a:cubicBezTo>
                    <a:pt x="597" y="0"/>
                    <a:pt x="0" y="597"/>
                    <a:pt x="0" y="1333"/>
                  </a:cubicBezTo>
                  <a:cubicBezTo>
                    <a:pt x="1333" y="1333"/>
                    <a:pt x="1333" y="1333"/>
                    <a:pt x="1333" y="1333"/>
                  </a:cubicBezTo>
                  <a:lnTo>
                    <a:pt x="1333" y="0"/>
                  </a:lnTo>
                  <a:close/>
                </a:path>
              </a:pathLst>
            </a:custGeom>
            <a:noFill/>
            <a:ln w="12700"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32"/>
            <p:cNvSpPr>
              <a:spLocks/>
            </p:cNvSpPr>
            <p:nvPr userDrawn="1"/>
          </p:nvSpPr>
          <p:spPr bwMode="auto">
            <a:xfrm>
              <a:off x="10431463" y="5360988"/>
              <a:ext cx="2073275" cy="2070100"/>
            </a:xfrm>
            <a:custGeom>
              <a:avLst/>
              <a:gdLst>
                <a:gd name="T0" fmla="*/ 0 w 1333"/>
                <a:gd name="T1" fmla="*/ 0 h 1333"/>
                <a:gd name="T2" fmla="*/ 1333 w 1333"/>
                <a:gd name="T3" fmla="*/ 1333 h 1333"/>
                <a:gd name="T4" fmla="*/ 1333 w 1333"/>
                <a:gd name="T5" fmla="*/ 0 h 1333"/>
                <a:gd name="T6" fmla="*/ 0 w 1333"/>
                <a:gd name="T7" fmla="*/ 0 h 1333"/>
              </a:gdLst>
              <a:ahLst/>
              <a:cxnLst>
                <a:cxn ang="0">
                  <a:pos x="T0" y="T1"/>
                </a:cxn>
                <a:cxn ang="0">
                  <a:pos x="T2" y="T3"/>
                </a:cxn>
                <a:cxn ang="0">
                  <a:pos x="T4" y="T5"/>
                </a:cxn>
                <a:cxn ang="0">
                  <a:pos x="T6" y="T7"/>
                </a:cxn>
              </a:cxnLst>
              <a:rect l="0" t="0" r="r" b="b"/>
              <a:pathLst>
                <a:path w="1333" h="1333">
                  <a:moveTo>
                    <a:pt x="0" y="0"/>
                  </a:moveTo>
                  <a:cubicBezTo>
                    <a:pt x="0" y="736"/>
                    <a:pt x="597" y="1333"/>
                    <a:pt x="1333" y="1333"/>
                  </a:cubicBezTo>
                  <a:cubicBezTo>
                    <a:pt x="1333" y="0"/>
                    <a:pt x="1333" y="0"/>
                    <a:pt x="1333" y="0"/>
                  </a:cubicBezTo>
                  <a:lnTo>
                    <a:pt x="0" y="0"/>
                  </a:lnTo>
                  <a:close/>
                </a:path>
              </a:pathLst>
            </a:custGeom>
            <a:noFill/>
            <a:ln w="12700"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11"/>
            <p:cNvSpPr>
              <a:spLocks/>
            </p:cNvSpPr>
            <p:nvPr userDrawn="1"/>
          </p:nvSpPr>
          <p:spPr bwMode="auto">
            <a:xfrm>
              <a:off x="10431463" y="1217613"/>
              <a:ext cx="2073275" cy="2070100"/>
            </a:xfrm>
            <a:custGeom>
              <a:avLst/>
              <a:gdLst>
                <a:gd name="T0" fmla="*/ 1333 w 1333"/>
                <a:gd name="T1" fmla="*/ 1333 h 1333"/>
                <a:gd name="T2" fmla="*/ 1333 w 1333"/>
                <a:gd name="T3" fmla="*/ 0 h 1333"/>
                <a:gd name="T4" fmla="*/ 0 w 1333"/>
                <a:gd name="T5" fmla="*/ 0 h 1333"/>
                <a:gd name="T6" fmla="*/ 1333 w 1333"/>
                <a:gd name="T7" fmla="*/ 1333 h 1333"/>
              </a:gdLst>
              <a:ahLst/>
              <a:cxnLst>
                <a:cxn ang="0">
                  <a:pos x="T0" y="T1"/>
                </a:cxn>
                <a:cxn ang="0">
                  <a:pos x="T2" y="T3"/>
                </a:cxn>
                <a:cxn ang="0">
                  <a:pos x="T4" y="T5"/>
                </a:cxn>
                <a:cxn ang="0">
                  <a:pos x="T6" y="T7"/>
                </a:cxn>
              </a:cxnLst>
              <a:rect l="0" t="0" r="r" b="b"/>
              <a:pathLst>
                <a:path w="1333" h="1333">
                  <a:moveTo>
                    <a:pt x="1333" y="1333"/>
                  </a:moveTo>
                  <a:cubicBezTo>
                    <a:pt x="1333" y="0"/>
                    <a:pt x="1333" y="0"/>
                    <a:pt x="1333" y="0"/>
                  </a:cubicBezTo>
                  <a:cubicBezTo>
                    <a:pt x="0" y="0"/>
                    <a:pt x="0" y="0"/>
                    <a:pt x="0" y="0"/>
                  </a:cubicBezTo>
                  <a:cubicBezTo>
                    <a:pt x="736" y="0"/>
                    <a:pt x="1333" y="597"/>
                    <a:pt x="1333" y="1333"/>
                  </a:cubicBezTo>
                  <a:close/>
                </a:path>
              </a:pathLst>
            </a:custGeom>
            <a:noFill/>
            <a:ln w="12700"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12"/>
            <p:cNvSpPr>
              <a:spLocks/>
            </p:cNvSpPr>
            <p:nvPr userDrawn="1"/>
          </p:nvSpPr>
          <p:spPr bwMode="auto">
            <a:xfrm>
              <a:off x="6419850" y="1217613"/>
              <a:ext cx="1938338" cy="2070100"/>
            </a:xfrm>
            <a:custGeom>
              <a:avLst/>
              <a:gdLst>
                <a:gd name="T0" fmla="*/ 0 w 1333"/>
                <a:gd name="T1" fmla="*/ 1333 h 1333"/>
                <a:gd name="T2" fmla="*/ 1333 w 1333"/>
                <a:gd name="T3" fmla="*/ 1333 h 1333"/>
                <a:gd name="T4" fmla="*/ 1333 w 1333"/>
                <a:gd name="T5" fmla="*/ 0 h 1333"/>
                <a:gd name="T6" fmla="*/ 0 w 1333"/>
                <a:gd name="T7" fmla="*/ 1333 h 1333"/>
              </a:gdLst>
              <a:ahLst/>
              <a:cxnLst>
                <a:cxn ang="0">
                  <a:pos x="T0" y="T1"/>
                </a:cxn>
                <a:cxn ang="0">
                  <a:pos x="T2" y="T3"/>
                </a:cxn>
                <a:cxn ang="0">
                  <a:pos x="T4" y="T5"/>
                </a:cxn>
                <a:cxn ang="0">
                  <a:pos x="T6" y="T7"/>
                </a:cxn>
              </a:cxnLst>
              <a:rect l="0" t="0" r="r" b="b"/>
              <a:pathLst>
                <a:path w="1333" h="1333">
                  <a:moveTo>
                    <a:pt x="0" y="1333"/>
                  </a:moveTo>
                  <a:cubicBezTo>
                    <a:pt x="1333" y="1333"/>
                    <a:pt x="1333" y="1333"/>
                    <a:pt x="1333" y="1333"/>
                  </a:cubicBezTo>
                  <a:cubicBezTo>
                    <a:pt x="1333" y="0"/>
                    <a:pt x="1333" y="0"/>
                    <a:pt x="1333" y="0"/>
                  </a:cubicBezTo>
                  <a:cubicBezTo>
                    <a:pt x="1333" y="736"/>
                    <a:pt x="736" y="1333"/>
                    <a:pt x="0" y="1333"/>
                  </a:cubicBezTo>
                  <a:close/>
                </a:path>
              </a:pathLst>
            </a:custGeom>
            <a:noFill/>
            <a:ln w="12700"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13"/>
            <p:cNvSpPr>
              <a:spLocks/>
            </p:cNvSpPr>
            <p:nvPr userDrawn="1"/>
          </p:nvSpPr>
          <p:spPr bwMode="auto">
            <a:xfrm>
              <a:off x="8358188" y="1217613"/>
              <a:ext cx="2073275" cy="2070100"/>
            </a:xfrm>
            <a:custGeom>
              <a:avLst/>
              <a:gdLst>
                <a:gd name="T0" fmla="*/ 1334 w 1334"/>
                <a:gd name="T1" fmla="*/ 0 h 1333"/>
                <a:gd name="T2" fmla="*/ 0 w 1334"/>
                <a:gd name="T3" fmla="*/ 1333 h 1333"/>
                <a:gd name="T4" fmla="*/ 1334 w 1334"/>
                <a:gd name="T5" fmla="*/ 1333 h 1333"/>
                <a:gd name="T6" fmla="*/ 1334 w 1334"/>
                <a:gd name="T7" fmla="*/ 0 h 1333"/>
              </a:gdLst>
              <a:ahLst/>
              <a:cxnLst>
                <a:cxn ang="0">
                  <a:pos x="T0" y="T1"/>
                </a:cxn>
                <a:cxn ang="0">
                  <a:pos x="T2" y="T3"/>
                </a:cxn>
                <a:cxn ang="0">
                  <a:pos x="T4" y="T5"/>
                </a:cxn>
                <a:cxn ang="0">
                  <a:pos x="T6" y="T7"/>
                </a:cxn>
              </a:cxnLst>
              <a:rect l="0" t="0" r="r" b="b"/>
              <a:pathLst>
                <a:path w="1334" h="1333">
                  <a:moveTo>
                    <a:pt x="1334" y="0"/>
                  </a:moveTo>
                  <a:cubicBezTo>
                    <a:pt x="597" y="0"/>
                    <a:pt x="0" y="597"/>
                    <a:pt x="0" y="1333"/>
                  </a:cubicBezTo>
                  <a:cubicBezTo>
                    <a:pt x="1334" y="1333"/>
                    <a:pt x="1334" y="1333"/>
                    <a:pt x="1334" y="1333"/>
                  </a:cubicBezTo>
                  <a:lnTo>
                    <a:pt x="1334" y="0"/>
                  </a:lnTo>
                  <a:close/>
                </a:path>
              </a:pathLst>
            </a:custGeom>
            <a:noFill/>
            <a:ln w="12700"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7082349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Gray">
    <p:bg>
      <p:bgPr>
        <a:solidFill>
          <a:schemeClr val="tx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dirty="0"/>
              <a:t>©2021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dirty="0"/>
          </a:p>
        </p:txBody>
      </p:sp>
      <p:cxnSp>
        <p:nvCxnSpPr>
          <p:cNvPr id="5" name="Straight Connector 4"/>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77892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Blank White">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bg2"/>
                </a:solidFill>
              </a:defRPr>
            </a:lvl1pPr>
          </a:lstStyle>
          <a:p>
            <a:r>
              <a:rPr lang="en-US" dirty="0"/>
              <a:t>©2021 Seyfarth Shaw LLP. All rights reserved. Private and Confidential</a:t>
            </a:r>
          </a:p>
        </p:txBody>
      </p:sp>
      <p:sp>
        <p:nvSpPr>
          <p:cNvPr id="4" name="Slide Number Placeholder 3"/>
          <p:cNvSpPr>
            <a:spLocks noGrp="1"/>
          </p:cNvSpPr>
          <p:nvPr>
            <p:ph type="sldNum" sz="quarter" idx="12"/>
          </p:nvPr>
        </p:nvSpPr>
        <p:spPr/>
        <p:txBody>
          <a:bodyPr/>
          <a:lstStyle/>
          <a:p>
            <a:fld id="{8F61AF13-11BC-4357-89F3-660C939FF256}" type="slidenum">
              <a:rPr lang="en-US" smtClean="0"/>
              <a:t>‹#›</a:t>
            </a:fld>
            <a:endParaRPr lang="en-US" dirty="0"/>
          </a:p>
        </p:txBody>
      </p:sp>
      <p:cxnSp>
        <p:nvCxnSpPr>
          <p:cNvPr id="5" name="Straight Connector 4"/>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89173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Blank Orange">
    <p:bg>
      <p:bgPr>
        <a:solidFill>
          <a:schemeClr val="accent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dirty="0"/>
              <a:t>©2021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dirty="0"/>
          </a:p>
        </p:txBody>
      </p:sp>
      <p:cxnSp>
        <p:nvCxnSpPr>
          <p:cNvPr id="5" name="Straight Connector 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20362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Dark Orange">
    <p:bg>
      <p:bgPr>
        <a:solidFill>
          <a:schemeClr val="accent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dirty="0"/>
              <a:t>©2021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dirty="0"/>
          </a:p>
        </p:txBody>
      </p:sp>
      <p:cxnSp>
        <p:nvCxnSpPr>
          <p:cNvPr id="5" name="Straight Connector 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08997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Blank Teal">
    <p:bg>
      <p:bgPr>
        <a:solidFill>
          <a:schemeClr val="accent3"/>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dirty="0"/>
              <a:t>©2021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dirty="0"/>
          </a:p>
        </p:txBody>
      </p:sp>
      <p:cxnSp>
        <p:nvCxnSpPr>
          <p:cNvPr id="5" name="Straight Connector 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26941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Blank Dark Teal">
    <p:bg>
      <p:bgPr>
        <a:solidFill>
          <a:schemeClr val="accent4"/>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dirty="0"/>
              <a:t>©2021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dirty="0"/>
          </a:p>
        </p:txBody>
      </p:sp>
      <p:cxnSp>
        <p:nvCxnSpPr>
          <p:cNvPr id="5" name="Straight Connector 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15338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Blank Purple">
    <p:bg>
      <p:bgPr>
        <a:solidFill>
          <a:schemeClr val="accent5"/>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dirty="0"/>
              <a:t>©2021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dirty="0"/>
          </a:p>
        </p:txBody>
      </p:sp>
      <p:cxnSp>
        <p:nvCxnSpPr>
          <p:cNvPr id="5" name="Straight Connector 4"/>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98661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blank" preserve="1">
  <p:cSld name="Blank Dark Purple">
    <p:bg>
      <p:bgPr>
        <a:solidFill>
          <a:schemeClr val="accent6"/>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dirty="0"/>
              <a:t>©2021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dirty="0"/>
          </a:p>
        </p:txBody>
      </p:sp>
      <p:cxnSp>
        <p:nvCxnSpPr>
          <p:cNvPr id="5" name="Straight Connector 4"/>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10824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Quote Gray">
    <p:bg>
      <p:bgPr>
        <a:solidFill>
          <a:schemeClr val="tx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dirty="0"/>
              <a:t>©2021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dirty="0"/>
          </a:p>
        </p:txBody>
      </p:sp>
      <p:sp>
        <p:nvSpPr>
          <p:cNvPr id="5" name="Text Placeholder 6"/>
          <p:cNvSpPr txBox="1">
            <a:spLocks/>
          </p:cNvSpPr>
          <p:nvPr/>
        </p:nvSpPr>
        <p:spPr bwMode="gray">
          <a:xfrm>
            <a:off x="0" y="-181976"/>
            <a:ext cx="3160295" cy="1929436"/>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0" i="1" dirty="0">
                <a:solidFill>
                  <a:schemeClr val="accent5"/>
                </a:solidFill>
              </a:rPr>
              <a:t>“</a:t>
            </a:r>
            <a:endParaRPr lang="en-US" sz="30000" dirty="0">
              <a:solidFill>
                <a:schemeClr val="accent5"/>
              </a:solidFill>
            </a:endParaRPr>
          </a:p>
        </p:txBody>
      </p:sp>
      <p:sp>
        <p:nvSpPr>
          <p:cNvPr id="6" name="Text Placeholder 6"/>
          <p:cNvSpPr txBox="1">
            <a:spLocks/>
          </p:cNvSpPr>
          <p:nvPr/>
        </p:nvSpPr>
        <p:spPr bwMode="gray">
          <a:xfrm flipH="1" flipV="1">
            <a:off x="9457159" y="4398869"/>
            <a:ext cx="2734841" cy="2273823"/>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defTabSz="914400" rtl="0" eaLnBrk="1" latinLnBrk="0" hangingPunct="1">
              <a:lnSpc>
                <a:spcPct val="90000"/>
              </a:lnSpc>
              <a:spcBef>
                <a:spcPts val="1200"/>
              </a:spcBef>
              <a:spcAft>
                <a:spcPts val="0"/>
              </a:spcAft>
              <a:buFont typeface="Arial" panose="020B0604020202020204" pitchFamily="34" charset="0"/>
              <a:buNone/>
            </a:pPr>
            <a:r>
              <a:rPr lang="en-US" sz="30000" b="1" i="1" kern="1200" dirty="0">
                <a:solidFill>
                  <a:schemeClr val="accent5"/>
                </a:solidFill>
                <a:latin typeface="+mn-lt"/>
                <a:ea typeface="+mn-ea"/>
                <a:cs typeface="+mn-cs"/>
              </a:rPr>
              <a:t>“</a:t>
            </a:r>
          </a:p>
        </p:txBody>
      </p:sp>
      <p:sp>
        <p:nvSpPr>
          <p:cNvPr id="7" name="Text Placeholder 6"/>
          <p:cNvSpPr>
            <a:spLocks noGrp="1"/>
          </p:cNvSpPr>
          <p:nvPr>
            <p:ph type="body" sz="quarter" idx="13"/>
          </p:nvPr>
        </p:nvSpPr>
        <p:spPr>
          <a:xfrm>
            <a:off x="1074518" y="5160876"/>
            <a:ext cx="3877056" cy="374904"/>
          </a:xfrm>
        </p:spPr>
        <p:txBody>
          <a:bodyPr/>
          <a:lstStyle>
            <a:lvl1pPr marL="0" indent="0">
              <a:buFontTx/>
              <a:buNone/>
              <a:defRPr>
                <a:solidFill>
                  <a:schemeClr val="tx2"/>
                </a:solidFill>
              </a:defRPr>
            </a:lvl1pPr>
          </a:lstStyle>
          <a:p>
            <a:pPr lvl="0"/>
            <a:r>
              <a:rPr lang="en-US"/>
              <a:t>Edit Master text styles</a:t>
            </a:r>
          </a:p>
        </p:txBody>
      </p:sp>
      <p:sp>
        <p:nvSpPr>
          <p:cNvPr id="12" name="Title 1"/>
          <p:cNvSpPr>
            <a:spLocks noGrp="1"/>
          </p:cNvSpPr>
          <p:nvPr>
            <p:ph type="ctrTitle"/>
          </p:nvPr>
        </p:nvSpPr>
        <p:spPr>
          <a:xfrm>
            <a:off x="1074518" y="2434808"/>
            <a:ext cx="9841203" cy="553998"/>
          </a:xfrm>
        </p:spPr>
        <p:txBody>
          <a:bodyPr wrap="square" anchor="t" anchorCtr="0">
            <a:spAutoFit/>
          </a:bodyPr>
          <a:lstStyle>
            <a:lvl1pPr>
              <a:lnSpc>
                <a:spcPct val="100000"/>
              </a:lnSpc>
              <a:defRPr sz="3600" b="1" i="1">
                <a:solidFill>
                  <a:schemeClr val="tx2"/>
                </a:solidFill>
                <a:latin typeface="+mn-lt"/>
              </a:defRPr>
            </a:lvl1pPr>
          </a:lstStyle>
          <a:p>
            <a:r>
              <a:rPr lang="en-US"/>
              <a:t>Click to edit Master title style</a:t>
            </a:r>
            <a:endParaRPr lang="en-US" dirty="0"/>
          </a:p>
        </p:txBody>
      </p:sp>
      <p:cxnSp>
        <p:nvCxnSpPr>
          <p:cNvPr id="8" name="Straight Connector 7"/>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
        <p:nvSpPr>
          <p:cNvPr id="9" name="Text Placeholder 6"/>
          <p:cNvSpPr txBox="1">
            <a:spLocks/>
          </p:cNvSpPr>
          <p:nvPr/>
        </p:nvSpPr>
        <p:spPr bwMode="gray">
          <a:xfrm>
            <a:off x="0" y="-181976"/>
            <a:ext cx="3160295" cy="1929436"/>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0" i="1" dirty="0">
                <a:solidFill>
                  <a:schemeClr val="accent5"/>
                </a:solidFill>
              </a:rPr>
              <a:t>“</a:t>
            </a:r>
            <a:endParaRPr lang="en-US" sz="30000" dirty="0">
              <a:solidFill>
                <a:schemeClr val="accent5"/>
              </a:solidFill>
            </a:endParaRPr>
          </a:p>
        </p:txBody>
      </p:sp>
      <p:sp>
        <p:nvSpPr>
          <p:cNvPr id="10" name="Text Placeholder 6"/>
          <p:cNvSpPr txBox="1">
            <a:spLocks/>
          </p:cNvSpPr>
          <p:nvPr/>
        </p:nvSpPr>
        <p:spPr bwMode="gray">
          <a:xfrm flipH="1" flipV="1">
            <a:off x="9457159" y="4398869"/>
            <a:ext cx="2734841" cy="2273823"/>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defTabSz="914400" rtl="0" eaLnBrk="1" latinLnBrk="0" hangingPunct="1">
              <a:lnSpc>
                <a:spcPct val="90000"/>
              </a:lnSpc>
              <a:spcBef>
                <a:spcPts val="1200"/>
              </a:spcBef>
              <a:spcAft>
                <a:spcPts val="0"/>
              </a:spcAft>
              <a:buFont typeface="Arial" panose="020B0604020202020204" pitchFamily="34" charset="0"/>
              <a:buNone/>
            </a:pPr>
            <a:r>
              <a:rPr lang="en-US" sz="30000" b="1" i="1" kern="1200" dirty="0">
                <a:solidFill>
                  <a:schemeClr val="accent5"/>
                </a:solidFill>
                <a:latin typeface="+mn-lt"/>
                <a:ea typeface="+mn-ea"/>
                <a:cs typeface="+mn-cs"/>
              </a:rPr>
              <a:t>“</a:t>
            </a:r>
          </a:p>
        </p:txBody>
      </p:sp>
      <p:cxnSp>
        <p:nvCxnSpPr>
          <p:cNvPr id="11" name="Straight Connector 10"/>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
        <p:nvSpPr>
          <p:cNvPr id="13" name="Text Placeholder 6"/>
          <p:cNvSpPr txBox="1">
            <a:spLocks/>
          </p:cNvSpPr>
          <p:nvPr userDrawn="1"/>
        </p:nvSpPr>
        <p:spPr bwMode="gray">
          <a:xfrm>
            <a:off x="0" y="-181976"/>
            <a:ext cx="3160295" cy="1929436"/>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0" i="1" dirty="0">
                <a:solidFill>
                  <a:schemeClr val="tx2">
                    <a:lumMod val="50000"/>
                  </a:schemeClr>
                </a:solidFill>
              </a:rPr>
              <a:t>“</a:t>
            </a:r>
            <a:endParaRPr lang="en-US" sz="30000" dirty="0">
              <a:solidFill>
                <a:schemeClr val="tx2">
                  <a:lumMod val="50000"/>
                </a:schemeClr>
              </a:solidFill>
            </a:endParaRPr>
          </a:p>
        </p:txBody>
      </p:sp>
      <p:sp>
        <p:nvSpPr>
          <p:cNvPr id="14" name="Text Placeholder 6"/>
          <p:cNvSpPr txBox="1">
            <a:spLocks/>
          </p:cNvSpPr>
          <p:nvPr userDrawn="1"/>
        </p:nvSpPr>
        <p:spPr bwMode="gray">
          <a:xfrm flipH="1" flipV="1">
            <a:off x="9457159" y="4398869"/>
            <a:ext cx="2734841" cy="2273823"/>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defTabSz="914400" rtl="0" eaLnBrk="1" latinLnBrk="0" hangingPunct="1">
              <a:lnSpc>
                <a:spcPct val="90000"/>
              </a:lnSpc>
              <a:spcBef>
                <a:spcPts val="1200"/>
              </a:spcBef>
              <a:spcAft>
                <a:spcPts val="0"/>
              </a:spcAft>
              <a:buFont typeface="Arial" panose="020B0604020202020204" pitchFamily="34" charset="0"/>
              <a:buNone/>
            </a:pPr>
            <a:r>
              <a:rPr lang="en-US" sz="30000" b="1" i="1" kern="1200" dirty="0">
                <a:solidFill>
                  <a:schemeClr val="tx2">
                    <a:lumMod val="50000"/>
                  </a:schemeClr>
                </a:solidFill>
                <a:latin typeface="+mn-lt"/>
                <a:ea typeface="+mn-ea"/>
                <a:cs typeface="+mn-cs"/>
              </a:rPr>
              <a:t>“</a:t>
            </a:r>
          </a:p>
        </p:txBody>
      </p:sp>
      <p:cxnSp>
        <p:nvCxnSpPr>
          <p:cNvPr id="15" name="Straight Connector 14"/>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6431876"/>
      </p:ext>
    </p:extLst>
  </p:cSld>
  <p:clrMapOvr>
    <a:masterClrMapping/>
  </p:clrMapOvr>
  <p:extLst>
    <p:ext uri="{DCECCB84-F9BA-43D5-87BE-67443E8EF086}">
      <p15:sldGuideLst xmlns:p15="http://schemas.microsoft.com/office/powerpoint/2012/main">
        <p15:guide id="1" orient="horz" pos="2088">
          <p15:clr>
            <a:srgbClr val="FBAE40"/>
          </p15:clr>
        </p15:guide>
        <p15:guide id="2" pos="672">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Quote Dark Orange">
    <p:bg>
      <p:bgPr>
        <a:solidFill>
          <a:schemeClr val="accent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dirty="0"/>
              <a:t>©2021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dirty="0"/>
          </a:p>
        </p:txBody>
      </p:sp>
      <p:sp>
        <p:nvSpPr>
          <p:cNvPr id="5" name="Text Placeholder 6"/>
          <p:cNvSpPr txBox="1">
            <a:spLocks/>
          </p:cNvSpPr>
          <p:nvPr/>
        </p:nvSpPr>
        <p:spPr bwMode="gray">
          <a:xfrm>
            <a:off x="0" y="-181976"/>
            <a:ext cx="3160295" cy="1929436"/>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0" i="1" dirty="0">
                <a:solidFill>
                  <a:schemeClr val="accent1"/>
                </a:solidFill>
              </a:rPr>
              <a:t>“</a:t>
            </a:r>
            <a:endParaRPr lang="en-US" sz="30000" dirty="0">
              <a:solidFill>
                <a:schemeClr val="accent1"/>
              </a:solidFill>
            </a:endParaRPr>
          </a:p>
        </p:txBody>
      </p:sp>
      <p:sp>
        <p:nvSpPr>
          <p:cNvPr id="6" name="Text Placeholder 6"/>
          <p:cNvSpPr txBox="1">
            <a:spLocks/>
          </p:cNvSpPr>
          <p:nvPr/>
        </p:nvSpPr>
        <p:spPr bwMode="gray">
          <a:xfrm flipH="1" flipV="1">
            <a:off x="9457159" y="4398869"/>
            <a:ext cx="2734841" cy="2273823"/>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defTabSz="914400" rtl="0" eaLnBrk="1" latinLnBrk="0" hangingPunct="1">
              <a:lnSpc>
                <a:spcPct val="90000"/>
              </a:lnSpc>
              <a:spcBef>
                <a:spcPts val="1200"/>
              </a:spcBef>
              <a:spcAft>
                <a:spcPts val="0"/>
              </a:spcAft>
              <a:buFont typeface="Arial" panose="020B0604020202020204" pitchFamily="34" charset="0"/>
              <a:buNone/>
            </a:pPr>
            <a:r>
              <a:rPr lang="en-US" sz="30000" b="1" i="1" kern="1200" dirty="0">
                <a:solidFill>
                  <a:schemeClr val="accent1"/>
                </a:solidFill>
                <a:latin typeface="+mn-lt"/>
                <a:ea typeface="+mn-ea"/>
                <a:cs typeface="+mn-cs"/>
              </a:rPr>
              <a:t>“</a:t>
            </a:r>
          </a:p>
        </p:txBody>
      </p:sp>
      <p:sp>
        <p:nvSpPr>
          <p:cNvPr id="7" name="Text Placeholder 6"/>
          <p:cNvSpPr>
            <a:spLocks noGrp="1"/>
          </p:cNvSpPr>
          <p:nvPr>
            <p:ph type="body" sz="quarter" idx="13"/>
          </p:nvPr>
        </p:nvSpPr>
        <p:spPr>
          <a:xfrm>
            <a:off x="1074518" y="5160876"/>
            <a:ext cx="3877056" cy="374904"/>
          </a:xfrm>
        </p:spPr>
        <p:txBody>
          <a:bodyPr/>
          <a:lstStyle>
            <a:lvl1pPr marL="0" indent="0">
              <a:buFontTx/>
              <a:buNone/>
              <a:defRPr>
                <a:solidFill>
                  <a:schemeClr val="tx2"/>
                </a:solidFill>
              </a:defRPr>
            </a:lvl1pPr>
          </a:lstStyle>
          <a:p>
            <a:pPr lvl="0"/>
            <a:r>
              <a:rPr lang="en-US"/>
              <a:t>Edit Master text styles</a:t>
            </a:r>
          </a:p>
        </p:txBody>
      </p:sp>
      <p:sp>
        <p:nvSpPr>
          <p:cNvPr id="12" name="Title 1"/>
          <p:cNvSpPr>
            <a:spLocks noGrp="1"/>
          </p:cNvSpPr>
          <p:nvPr>
            <p:ph type="ctrTitle"/>
          </p:nvPr>
        </p:nvSpPr>
        <p:spPr>
          <a:xfrm>
            <a:off x="1074518" y="2434808"/>
            <a:ext cx="9841203" cy="553998"/>
          </a:xfrm>
        </p:spPr>
        <p:txBody>
          <a:bodyPr wrap="square" anchor="t" anchorCtr="0">
            <a:spAutoFit/>
          </a:bodyPr>
          <a:lstStyle>
            <a:lvl1pPr>
              <a:lnSpc>
                <a:spcPct val="100000"/>
              </a:lnSpc>
              <a:defRPr sz="3600" b="1" i="1">
                <a:solidFill>
                  <a:schemeClr val="tx2"/>
                </a:solidFill>
                <a:latin typeface="+mn-lt"/>
              </a:defRPr>
            </a:lvl1pPr>
          </a:lstStyle>
          <a:p>
            <a:r>
              <a:rPr lang="en-US"/>
              <a:t>Click to edit Master title style</a:t>
            </a:r>
            <a:endParaRPr lang="en-US" dirty="0"/>
          </a:p>
        </p:txBody>
      </p:sp>
      <p:cxnSp>
        <p:nvCxnSpPr>
          <p:cNvPr id="8" name="Straight Connector 7"/>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
        <p:nvSpPr>
          <p:cNvPr id="9" name="Text Placeholder 6"/>
          <p:cNvSpPr txBox="1">
            <a:spLocks/>
          </p:cNvSpPr>
          <p:nvPr/>
        </p:nvSpPr>
        <p:spPr bwMode="gray">
          <a:xfrm>
            <a:off x="0" y="-181976"/>
            <a:ext cx="3160295" cy="1929436"/>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0" i="1" dirty="0">
                <a:solidFill>
                  <a:schemeClr val="accent1"/>
                </a:solidFill>
              </a:rPr>
              <a:t>“</a:t>
            </a:r>
            <a:endParaRPr lang="en-US" sz="30000" dirty="0">
              <a:solidFill>
                <a:schemeClr val="accent1"/>
              </a:solidFill>
            </a:endParaRPr>
          </a:p>
        </p:txBody>
      </p:sp>
      <p:sp>
        <p:nvSpPr>
          <p:cNvPr id="10" name="Text Placeholder 6"/>
          <p:cNvSpPr txBox="1">
            <a:spLocks/>
          </p:cNvSpPr>
          <p:nvPr/>
        </p:nvSpPr>
        <p:spPr bwMode="gray">
          <a:xfrm flipH="1" flipV="1">
            <a:off x="9457159" y="4398869"/>
            <a:ext cx="2734841" cy="2273823"/>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defTabSz="914400" rtl="0" eaLnBrk="1" latinLnBrk="0" hangingPunct="1">
              <a:lnSpc>
                <a:spcPct val="90000"/>
              </a:lnSpc>
              <a:spcBef>
                <a:spcPts val="1200"/>
              </a:spcBef>
              <a:spcAft>
                <a:spcPts val="0"/>
              </a:spcAft>
              <a:buFont typeface="Arial" panose="020B0604020202020204" pitchFamily="34" charset="0"/>
              <a:buNone/>
            </a:pPr>
            <a:r>
              <a:rPr lang="en-US" sz="30000" b="1" i="1" kern="1200" dirty="0">
                <a:solidFill>
                  <a:schemeClr val="accent1"/>
                </a:solidFill>
                <a:latin typeface="+mn-lt"/>
                <a:ea typeface="+mn-ea"/>
                <a:cs typeface="+mn-cs"/>
              </a:rPr>
              <a:t>“</a:t>
            </a:r>
          </a:p>
        </p:txBody>
      </p:sp>
      <p:cxnSp>
        <p:nvCxnSpPr>
          <p:cNvPr id="11" name="Straight Connector 10"/>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
        <p:nvSpPr>
          <p:cNvPr id="13" name="Text Placeholder 6"/>
          <p:cNvSpPr txBox="1">
            <a:spLocks/>
          </p:cNvSpPr>
          <p:nvPr userDrawn="1"/>
        </p:nvSpPr>
        <p:spPr bwMode="gray">
          <a:xfrm>
            <a:off x="0" y="-181976"/>
            <a:ext cx="3160295" cy="1929436"/>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0" i="1" dirty="0">
                <a:solidFill>
                  <a:schemeClr val="accent1"/>
                </a:solidFill>
              </a:rPr>
              <a:t>“</a:t>
            </a:r>
            <a:endParaRPr lang="en-US" sz="30000" dirty="0">
              <a:solidFill>
                <a:schemeClr val="accent1"/>
              </a:solidFill>
            </a:endParaRPr>
          </a:p>
        </p:txBody>
      </p:sp>
      <p:sp>
        <p:nvSpPr>
          <p:cNvPr id="14" name="Text Placeholder 6"/>
          <p:cNvSpPr txBox="1">
            <a:spLocks/>
          </p:cNvSpPr>
          <p:nvPr userDrawn="1"/>
        </p:nvSpPr>
        <p:spPr bwMode="gray">
          <a:xfrm flipH="1" flipV="1">
            <a:off x="9457159" y="4398869"/>
            <a:ext cx="2734841" cy="2273823"/>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defTabSz="914400" rtl="0" eaLnBrk="1" latinLnBrk="0" hangingPunct="1">
              <a:lnSpc>
                <a:spcPct val="90000"/>
              </a:lnSpc>
              <a:spcBef>
                <a:spcPts val="1200"/>
              </a:spcBef>
              <a:spcAft>
                <a:spcPts val="0"/>
              </a:spcAft>
              <a:buFont typeface="Arial" panose="020B0604020202020204" pitchFamily="34" charset="0"/>
              <a:buNone/>
            </a:pPr>
            <a:r>
              <a:rPr lang="en-US" sz="30000" b="1" i="1" kern="1200" dirty="0">
                <a:solidFill>
                  <a:schemeClr val="accent1"/>
                </a:solidFill>
                <a:latin typeface="+mn-lt"/>
                <a:ea typeface="+mn-ea"/>
                <a:cs typeface="+mn-cs"/>
              </a:rPr>
              <a:t>“</a:t>
            </a:r>
          </a:p>
        </p:txBody>
      </p:sp>
      <p:cxnSp>
        <p:nvCxnSpPr>
          <p:cNvPr id="15" name="Straight Connector 14"/>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6266407"/>
      </p:ext>
    </p:extLst>
  </p:cSld>
  <p:clrMapOvr>
    <a:masterClrMapping/>
  </p:clrMapOvr>
  <p:extLst>
    <p:ext uri="{DCECCB84-F9BA-43D5-87BE-67443E8EF086}">
      <p15:sldGuideLst xmlns:p15="http://schemas.microsoft.com/office/powerpoint/2012/main">
        <p15:guide id="1" orient="horz" pos="2088">
          <p15:clr>
            <a:srgbClr val="FBAE40"/>
          </p15:clr>
        </p15:guide>
        <p15:guide id="2" pos="67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Pattern Orang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9331" y="2317843"/>
            <a:ext cx="4655075" cy="997196"/>
          </a:xfrm>
        </p:spPr>
        <p:txBody>
          <a:bodyPr wrap="square" anchor="b" anchorCtr="0">
            <a:spAutoFit/>
          </a:bodyPr>
          <a:lstStyle>
            <a:lvl1pPr>
              <a:defRPr sz="3600">
                <a:solidFill>
                  <a:schemeClr val="tx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699331" y="3515546"/>
            <a:ext cx="4655075"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39"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2"/>
                  </a:solidFill>
                  <a:effectLst/>
                  <a:uLnTx/>
                  <a:uFillTx/>
                  <a:latin typeface="Arial"/>
                  <a:ea typeface="+mn-ea"/>
                  <a:cs typeface="+mn-cs"/>
                </a:rPr>
                <a:t>“Seyfarth”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2"/>
                  </a:solidFill>
                  <a:effectLst/>
                  <a:uLnTx/>
                  <a:uFillTx/>
                  <a:latin typeface="Arial"/>
                  <a:ea typeface="+mn-ea"/>
                  <a:cs typeface="+mn-cs"/>
                </a:rPr>
                <a:t>Seyfarth Shaw LLP</a:t>
              </a:r>
            </a:p>
          </p:txBody>
        </p:sp>
      </p:grpSp>
      <p:grpSp>
        <p:nvGrpSpPr>
          <p:cNvPr id="5" name="Group 4"/>
          <p:cNvGrpSpPr/>
          <p:nvPr userDrawn="1"/>
        </p:nvGrpSpPr>
        <p:grpSpPr>
          <a:xfrm>
            <a:off x="324854" y="-84221"/>
            <a:ext cx="12921914" cy="7688179"/>
            <a:chOff x="324854" y="-84221"/>
            <a:chExt cx="12921914" cy="7688179"/>
          </a:xfrm>
        </p:grpSpPr>
        <p:sp>
          <p:nvSpPr>
            <p:cNvPr id="4" name="Rectangle 3"/>
            <p:cNvSpPr/>
            <p:nvPr userDrawn="1"/>
          </p:nvSpPr>
          <p:spPr>
            <a:xfrm>
              <a:off x="12192000" y="-84221"/>
              <a:ext cx="1054768" cy="7688179"/>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324854" y="6858000"/>
              <a:ext cx="12031578" cy="745957"/>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userDrawn="1"/>
        </p:nvGrpSpPr>
        <p:grpSpPr>
          <a:xfrm>
            <a:off x="477254" y="68179"/>
            <a:ext cx="12921914" cy="7688179"/>
            <a:chOff x="324854" y="-84221"/>
            <a:chExt cx="12921914" cy="7688179"/>
          </a:xfrm>
        </p:grpSpPr>
        <p:sp>
          <p:nvSpPr>
            <p:cNvPr id="19" name="Rectangle 18"/>
            <p:cNvSpPr/>
            <p:nvPr userDrawn="1"/>
          </p:nvSpPr>
          <p:spPr>
            <a:xfrm>
              <a:off x="12192000" y="-84221"/>
              <a:ext cx="1054768" cy="7688179"/>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324854" y="6858000"/>
              <a:ext cx="12031578" cy="745957"/>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Footer Placeholder 5"/>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dirty="0"/>
              <a:t>©2021 Seyfarth Shaw LLP. All rights reserved. Private and Confidential</a:t>
            </a:r>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96939" y="1167928"/>
            <a:ext cx="6348250" cy="6340857"/>
          </a:xfrm>
          <a:prstGeom prst="rect">
            <a:avLst/>
          </a:prstGeom>
        </p:spPr>
      </p:pic>
    </p:spTree>
    <p:extLst>
      <p:ext uri="{BB962C8B-B14F-4D97-AF65-F5344CB8AC3E}">
        <p14:creationId xmlns:p14="http://schemas.microsoft.com/office/powerpoint/2010/main" val="30976990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Quote Teal">
    <p:bg>
      <p:bgPr>
        <a:solidFill>
          <a:srgbClr val="009D93"/>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dirty="0"/>
              <a:t>©2021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dirty="0"/>
          </a:p>
        </p:txBody>
      </p:sp>
      <p:sp>
        <p:nvSpPr>
          <p:cNvPr id="5" name="Text Placeholder 6"/>
          <p:cNvSpPr txBox="1">
            <a:spLocks/>
          </p:cNvSpPr>
          <p:nvPr/>
        </p:nvSpPr>
        <p:spPr bwMode="gray">
          <a:xfrm>
            <a:off x="0" y="-181976"/>
            <a:ext cx="3160295" cy="1929436"/>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0" i="1" dirty="0">
                <a:solidFill>
                  <a:srgbClr val="96DBD2"/>
                </a:solidFill>
              </a:rPr>
              <a:t>“</a:t>
            </a:r>
            <a:endParaRPr lang="en-US" sz="30000" dirty="0">
              <a:solidFill>
                <a:srgbClr val="96DBD2"/>
              </a:solidFill>
            </a:endParaRPr>
          </a:p>
        </p:txBody>
      </p:sp>
      <p:sp>
        <p:nvSpPr>
          <p:cNvPr id="6" name="Text Placeholder 6"/>
          <p:cNvSpPr txBox="1">
            <a:spLocks/>
          </p:cNvSpPr>
          <p:nvPr/>
        </p:nvSpPr>
        <p:spPr bwMode="gray">
          <a:xfrm flipH="1" flipV="1">
            <a:off x="9457159" y="4398869"/>
            <a:ext cx="2734841" cy="2273823"/>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defTabSz="914400" rtl="0" eaLnBrk="1" latinLnBrk="0" hangingPunct="1">
              <a:lnSpc>
                <a:spcPct val="90000"/>
              </a:lnSpc>
              <a:spcBef>
                <a:spcPts val="1200"/>
              </a:spcBef>
              <a:spcAft>
                <a:spcPts val="0"/>
              </a:spcAft>
              <a:buFont typeface="Arial" panose="020B0604020202020204" pitchFamily="34" charset="0"/>
              <a:buNone/>
            </a:pPr>
            <a:r>
              <a:rPr lang="en-US" sz="30000" b="1" i="1" kern="1200" dirty="0">
                <a:solidFill>
                  <a:srgbClr val="96DBD2"/>
                </a:solidFill>
                <a:latin typeface="+mn-lt"/>
                <a:ea typeface="+mn-ea"/>
                <a:cs typeface="+mn-cs"/>
              </a:rPr>
              <a:t>“</a:t>
            </a:r>
          </a:p>
        </p:txBody>
      </p:sp>
      <p:sp>
        <p:nvSpPr>
          <p:cNvPr id="7" name="Text Placeholder 6"/>
          <p:cNvSpPr>
            <a:spLocks noGrp="1"/>
          </p:cNvSpPr>
          <p:nvPr>
            <p:ph type="body" sz="quarter" idx="13"/>
          </p:nvPr>
        </p:nvSpPr>
        <p:spPr>
          <a:xfrm>
            <a:off x="1074518" y="5160876"/>
            <a:ext cx="3877056" cy="374904"/>
          </a:xfrm>
        </p:spPr>
        <p:txBody>
          <a:bodyPr/>
          <a:lstStyle>
            <a:lvl1pPr marL="0" indent="0">
              <a:buFontTx/>
              <a:buNone/>
              <a:defRPr>
                <a:solidFill>
                  <a:schemeClr val="tx2"/>
                </a:solidFill>
              </a:defRPr>
            </a:lvl1pPr>
          </a:lstStyle>
          <a:p>
            <a:pPr lvl="0"/>
            <a:r>
              <a:rPr lang="en-US"/>
              <a:t>Edit Master text styles</a:t>
            </a:r>
          </a:p>
        </p:txBody>
      </p:sp>
      <p:sp>
        <p:nvSpPr>
          <p:cNvPr id="12" name="Title 1"/>
          <p:cNvSpPr>
            <a:spLocks noGrp="1"/>
          </p:cNvSpPr>
          <p:nvPr>
            <p:ph type="ctrTitle"/>
          </p:nvPr>
        </p:nvSpPr>
        <p:spPr>
          <a:xfrm>
            <a:off x="1074518" y="2434808"/>
            <a:ext cx="9841203" cy="553998"/>
          </a:xfrm>
        </p:spPr>
        <p:txBody>
          <a:bodyPr wrap="square" anchor="t" anchorCtr="0">
            <a:spAutoFit/>
          </a:bodyPr>
          <a:lstStyle>
            <a:lvl1pPr>
              <a:lnSpc>
                <a:spcPct val="100000"/>
              </a:lnSpc>
              <a:defRPr sz="3600" b="1" i="1">
                <a:solidFill>
                  <a:schemeClr val="tx2"/>
                </a:solidFill>
                <a:latin typeface="+mn-lt"/>
              </a:defRPr>
            </a:lvl1pPr>
          </a:lstStyle>
          <a:p>
            <a:r>
              <a:rPr lang="en-US"/>
              <a:t>Click to edit Master title style</a:t>
            </a:r>
            <a:endParaRPr lang="en-US" dirty="0"/>
          </a:p>
        </p:txBody>
      </p:sp>
      <p:cxnSp>
        <p:nvCxnSpPr>
          <p:cNvPr id="8" name="Straight Connector 7"/>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
        <p:nvSpPr>
          <p:cNvPr id="9" name="Text Placeholder 6"/>
          <p:cNvSpPr txBox="1">
            <a:spLocks/>
          </p:cNvSpPr>
          <p:nvPr/>
        </p:nvSpPr>
        <p:spPr bwMode="gray">
          <a:xfrm>
            <a:off x="0" y="-181976"/>
            <a:ext cx="3160295" cy="1929436"/>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0" i="1" dirty="0">
                <a:solidFill>
                  <a:srgbClr val="96DBD2"/>
                </a:solidFill>
              </a:rPr>
              <a:t>“</a:t>
            </a:r>
            <a:endParaRPr lang="en-US" sz="30000" dirty="0">
              <a:solidFill>
                <a:srgbClr val="96DBD2"/>
              </a:solidFill>
            </a:endParaRPr>
          </a:p>
        </p:txBody>
      </p:sp>
      <p:sp>
        <p:nvSpPr>
          <p:cNvPr id="10" name="Text Placeholder 6"/>
          <p:cNvSpPr txBox="1">
            <a:spLocks/>
          </p:cNvSpPr>
          <p:nvPr/>
        </p:nvSpPr>
        <p:spPr bwMode="gray">
          <a:xfrm flipH="1" flipV="1">
            <a:off x="9457159" y="4398869"/>
            <a:ext cx="2734841" cy="2273823"/>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defTabSz="914400" rtl="0" eaLnBrk="1" latinLnBrk="0" hangingPunct="1">
              <a:lnSpc>
                <a:spcPct val="90000"/>
              </a:lnSpc>
              <a:spcBef>
                <a:spcPts val="1200"/>
              </a:spcBef>
              <a:spcAft>
                <a:spcPts val="0"/>
              </a:spcAft>
              <a:buFont typeface="Arial" panose="020B0604020202020204" pitchFamily="34" charset="0"/>
              <a:buNone/>
            </a:pPr>
            <a:r>
              <a:rPr lang="en-US" sz="30000" b="1" i="1" kern="1200" dirty="0">
                <a:solidFill>
                  <a:srgbClr val="96DBD2"/>
                </a:solidFill>
                <a:latin typeface="+mn-lt"/>
                <a:ea typeface="+mn-ea"/>
                <a:cs typeface="+mn-cs"/>
              </a:rPr>
              <a:t>“</a:t>
            </a:r>
          </a:p>
        </p:txBody>
      </p:sp>
      <p:cxnSp>
        <p:nvCxnSpPr>
          <p:cNvPr id="11" name="Straight Connector 10"/>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
        <p:nvSpPr>
          <p:cNvPr id="13" name="Text Placeholder 6"/>
          <p:cNvSpPr txBox="1">
            <a:spLocks/>
          </p:cNvSpPr>
          <p:nvPr userDrawn="1"/>
        </p:nvSpPr>
        <p:spPr bwMode="gray">
          <a:xfrm>
            <a:off x="0" y="-181976"/>
            <a:ext cx="3160295" cy="1929436"/>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0" i="1" dirty="0">
                <a:solidFill>
                  <a:srgbClr val="96DBD2"/>
                </a:solidFill>
              </a:rPr>
              <a:t>“</a:t>
            </a:r>
            <a:endParaRPr lang="en-US" sz="30000" dirty="0">
              <a:solidFill>
                <a:srgbClr val="96DBD2"/>
              </a:solidFill>
            </a:endParaRPr>
          </a:p>
        </p:txBody>
      </p:sp>
      <p:sp>
        <p:nvSpPr>
          <p:cNvPr id="14" name="Text Placeholder 6"/>
          <p:cNvSpPr txBox="1">
            <a:spLocks/>
          </p:cNvSpPr>
          <p:nvPr userDrawn="1"/>
        </p:nvSpPr>
        <p:spPr bwMode="gray">
          <a:xfrm flipH="1" flipV="1">
            <a:off x="9457159" y="4398869"/>
            <a:ext cx="2734841" cy="2273823"/>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defTabSz="914400" rtl="0" eaLnBrk="1" latinLnBrk="0" hangingPunct="1">
              <a:lnSpc>
                <a:spcPct val="90000"/>
              </a:lnSpc>
              <a:spcBef>
                <a:spcPts val="1200"/>
              </a:spcBef>
              <a:spcAft>
                <a:spcPts val="0"/>
              </a:spcAft>
              <a:buFont typeface="Arial" panose="020B0604020202020204" pitchFamily="34" charset="0"/>
              <a:buNone/>
            </a:pPr>
            <a:r>
              <a:rPr lang="en-US" sz="30000" b="1" i="1" kern="1200" dirty="0">
                <a:solidFill>
                  <a:srgbClr val="96DBD2"/>
                </a:solidFill>
                <a:latin typeface="+mn-lt"/>
                <a:ea typeface="+mn-ea"/>
                <a:cs typeface="+mn-cs"/>
              </a:rPr>
              <a:t>“</a:t>
            </a:r>
          </a:p>
        </p:txBody>
      </p:sp>
      <p:cxnSp>
        <p:nvCxnSpPr>
          <p:cNvPr id="15" name="Straight Connector 14"/>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9099043"/>
      </p:ext>
    </p:extLst>
  </p:cSld>
  <p:clrMapOvr>
    <a:masterClrMapping/>
  </p:clrMapOvr>
  <p:extLst>
    <p:ext uri="{DCECCB84-F9BA-43D5-87BE-67443E8EF086}">
      <p15:sldGuideLst xmlns:p15="http://schemas.microsoft.com/office/powerpoint/2012/main">
        <p15:guide id="1" orient="horz" pos="2088">
          <p15:clr>
            <a:srgbClr val="FBAE40"/>
          </p15:clr>
        </p15:guide>
        <p15:guide id="2" pos="672">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Quote Dark Purple">
    <p:bg>
      <p:bgPr>
        <a:solidFill>
          <a:schemeClr val="accent6"/>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dirty="0"/>
              <a:t>©2021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dirty="0"/>
          </a:p>
        </p:txBody>
      </p:sp>
      <p:sp>
        <p:nvSpPr>
          <p:cNvPr id="5" name="Text Placeholder 6"/>
          <p:cNvSpPr txBox="1">
            <a:spLocks/>
          </p:cNvSpPr>
          <p:nvPr/>
        </p:nvSpPr>
        <p:spPr bwMode="gray">
          <a:xfrm>
            <a:off x="0" y="-181976"/>
            <a:ext cx="3160295" cy="1929436"/>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0" i="1" dirty="0">
                <a:solidFill>
                  <a:schemeClr val="accent5"/>
                </a:solidFill>
              </a:rPr>
              <a:t>“</a:t>
            </a:r>
            <a:endParaRPr lang="en-US" sz="30000" dirty="0">
              <a:solidFill>
                <a:schemeClr val="accent5"/>
              </a:solidFill>
            </a:endParaRPr>
          </a:p>
        </p:txBody>
      </p:sp>
      <p:sp>
        <p:nvSpPr>
          <p:cNvPr id="6" name="Text Placeholder 6"/>
          <p:cNvSpPr txBox="1">
            <a:spLocks/>
          </p:cNvSpPr>
          <p:nvPr/>
        </p:nvSpPr>
        <p:spPr bwMode="gray">
          <a:xfrm flipH="1" flipV="1">
            <a:off x="9457159" y="4398869"/>
            <a:ext cx="2734841" cy="2273823"/>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defTabSz="914400" rtl="0" eaLnBrk="1" latinLnBrk="0" hangingPunct="1">
              <a:lnSpc>
                <a:spcPct val="90000"/>
              </a:lnSpc>
              <a:spcBef>
                <a:spcPts val="1200"/>
              </a:spcBef>
              <a:spcAft>
                <a:spcPts val="0"/>
              </a:spcAft>
              <a:buFont typeface="Arial" panose="020B0604020202020204" pitchFamily="34" charset="0"/>
              <a:buNone/>
            </a:pPr>
            <a:r>
              <a:rPr lang="en-US" sz="30000" b="1" i="1" kern="1200" dirty="0">
                <a:solidFill>
                  <a:schemeClr val="accent5"/>
                </a:solidFill>
                <a:latin typeface="+mn-lt"/>
                <a:ea typeface="+mn-ea"/>
                <a:cs typeface="+mn-cs"/>
              </a:rPr>
              <a:t>“</a:t>
            </a:r>
          </a:p>
        </p:txBody>
      </p:sp>
      <p:sp>
        <p:nvSpPr>
          <p:cNvPr id="7" name="Text Placeholder 6"/>
          <p:cNvSpPr>
            <a:spLocks noGrp="1"/>
          </p:cNvSpPr>
          <p:nvPr>
            <p:ph type="body" sz="quarter" idx="13"/>
          </p:nvPr>
        </p:nvSpPr>
        <p:spPr>
          <a:xfrm>
            <a:off x="1074518" y="5160876"/>
            <a:ext cx="3877056" cy="374904"/>
          </a:xfrm>
        </p:spPr>
        <p:txBody>
          <a:bodyPr/>
          <a:lstStyle>
            <a:lvl1pPr marL="0" indent="0">
              <a:buFontTx/>
              <a:buNone/>
              <a:defRPr>
                <a:solidFill>
                  <a:schemeClr val="tx2"/>
                </a:solidFill>
              </a:defRPr>
            </a:lvl1pPr>
          </a:lstStyle>
          <a:p>
            <a:pPr lvl="0"/>
            <a:r>
              <a:rPr lang="en-US"/>
              <a:t>Edit Master text styles</a:t>
            </a:r>
          </a:p>
        </p:txBody>
      </p:sp>
      <p:sp>
        <p:nvSpPr>
          <p:cNvPr id="12" name="Title 1"/>
          <p:cNvSpPr>
            <a:spLocks noGrp="1"/>
          </p:cNvSpPr>
          <p:nvPr>
            <p:ph type="ctrTitle"/>
          </p:nvPr>
        </p:nvSpPr>
        <p:spPr>
          <a:xfrm>
            <a:off x="1074518" y="2434808"/>
            <a:ext cx="9841203" cy="553998"/>
          </a:xfrm>
        </p:spPr>
        <p:txBody>
          <a:bodyPr wrap="square" anchor="t" anchorCtr="0">
            <a:spAutoFit/>
          </a:bodyPr>
          <a:lstStyle>
            <a:lvl1pPr>
              <a:lnSpc>
                <a:spcPct val="100000"/>
              </a:lnSpc>
              <a:defRPr sz="3600" b="1" i="1">
                <a:solidFill>
                  <a:schemeClr val="tx2"/>
                </a:solidFill>
                <a:latin typeface="+mn-lt"/>
              </a:defRPr>
            </a:lvl1pPr>
          </a:lstStyle>
          <a:p>
            <a:r>
              <a:rPr lang="en-US"/>
              <a:t>Click to edit Master title style</a:t>
            </a:r>
            <a:endParaRPr lang="en-US" dirty="0"/>
          </a:p>
        </p:txBody>
      </p:sp>
      <p:cxnSp>
        <p:nvCxnSpPr>
          <p:cNvPr id="8" name="Straight Connector 7"/>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
        <p:nvSpPr>
          <p:cNvPr id="9" name="Text Placeholder 6"/>
          <p:cNvSpPr txBox="1">
            <a:spLocks/>
          </p:cNvSpPr>
          <p:nvPr/>
        </p:nvSpPr>
        <p:spPr bwMode="gray">
          <a:xfrm>
            <a:off x="0" y="-181976"/>
            <a:ext cx="3160295" cy="1929436"/>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0" i="1" dirty="0">
                <a:solidFill>
                  <a:schemeClr val="accent5"/>
                </a:solidFill>
              </a:rPr>
              <a:t>“</a:t>
            </a:r>
            <a:endParaRPr lang="en-US" sz="30000" dirty="0">
              <a:solidFill>
                <a:schemeClr val="accent5"/>
              </a:solidFill>
            </a:endParaRPr>
          </a:p>
        </p:txBody>
      </p:sp>
      <p:sp>
        <p:nvSpPr>
          <p:cNvPr id="10" name="Text Placeholder 6"/>
          <p:cNvSpPr txBox="1">
            <a:spLocks/>
          </p:cNvSpPr>
          <p:nvPr/>
        </p:nvSpPr>
        <p:spPr bwMode="gray">
          <a:xfrm flipH="1" flipV="1">
            <a:off x="9457159" y="4398869"/>
            <a:ext cx="2734841" cy="2273823"/>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defTabSz="914400" rtl="0" eaLnBrk="1" latinLnBrk="0" hangingPunct="1">
              <a:lnSpc>
                <a:spcPct val="90000"/>
              </a:lnSpc>
              <a:spcBef>
                <a:spcPts val="1200"/>
              </a:spcBef>
              <a:spcAft>
                <a:spcPts val="0"/>
              </a:spcAft>
              <a:buFont typeface="Arial" panose="020B0604020202020204" pitchFamily="34" charset="0"/>
              <a:buNone/>
            </a:pPr>
            <a:r>
              <a:rPr lang="en-US" sz="30000" b="1" i="1" kern="1200" dirty="0">
                <a:solidFill>
                  <a:schemeClr val="accent5"/>
                </a:solidFill>
                <a:latin typeface="+mn-lt"/>
                <a:ea typeface="+mn-ea"/>
                <a:cs typeface="+mn-cs"/>
              </a:rPr>
              <a:t>“</a:t>
            </a:r>
          </a:p>
        </p:txBody>
      </p:sp>
      <p:cxnSp>
        <p:nvCxnSpPr>
          <p:cNvPr id="11" name="Straight Connector 10"/>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
        <p:nvSpPr>
          <p:cNvPr id="13" name="Text Placeholder 6"/>
          <p:cNvSpPr txBox="1">
            <a:spLocks/>
          </p:cNvSpPr>
          <p:nvPr userDrawn="1"/>
        </p:nvSpPr>
        <p:spPr bwMode="gray">
          <a:xfrm>
            <a:off x="0" y="-181976"/>
            <a:ext cx="3160295" cy="1929436"/>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0" i="1" dirty="0">
                <a:solidFill>
                  <a:schemeClr val="accent5"/>
                </a:solidFill>
              </a:rPr>
              <a:t>“</a:t>
            </a:r>
            <a:endParaRPr lang="en-US" sz="30000" dirty="0">
              <a:solidFill>
                <a:schemeClr val="accent5"/>
              </a:solidFill>
            </a:endParaRPr>
          </a:p>
        </p:txBody>
      </p:sp>
      <p:sp>
        <p:nvSpPr>
          <p:cNvPr id="14" name="Text Placeholder 6"/>
          <p:cNvSpPr txBox="1">
            <a:spLocks/>
          </p:cNvSpPr>
          <p:nvPr userDrawn="1"/>
        </p:nvSpPr>
        <p:spPr bwMode="gray">
          <a:xfrm flipH="1" flipV="1">
            <a:off x="9457159" y="4398869"/>
            <a:ext cx="2734841" cy="2273823"/>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defTabSz="914400" rtl="0" eaLnBrk="1" latinLnBrk="0" hangingPunct="1">
              <a:lnSpc>
                <a:spcPct val="90000"/>
              </a:lnSpc>
              <a:spcBef>
                <a:spcPts val="1200"/>
              </a:spcBef>
              <a:spcAft>
                <a:spcPts val="0"/>
              </a:spcAft>
              <a:buFont typeface="Arial" panose="020B0604020202020204" pitchFamily="34" charset="0"/>
              <a:buNone/>
            </a:pPr>
            <a:r>
              <a:rPr lang="en-US" sz="30000" b="1" i="1" kern="1200" dirty="0">
                <a:solidFill>
                  <a:schemeClr val="accent5"/>
                </a:solidFill>
                <a:latin typeface="+mn-lt"/>
                <a:ea typeface="+mn-ea"/>
                <a:cs typeface="+mn-cs"/>
              </a:rPr>
              <a:t>“</a:t>
            </a:r>
          </a:p>
        </p:txBody>
      </p:sp>
      <p:cxnSp>
        <p:nvCxnSpPr>
          <p:cNvPr id="15" name="Straight Connector 14"/>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9243725"/>
      </p:ext>
    </p:extLst>
  </p:cSld>
  <p:clrMapOvr>
    <a:masterClrMapping/>
  </p:clrMapOvr>
  <p:extLst>
    <p:ext uri="{DCECCB84-F9BA-43D5-87BE-67443E8EF086}">
      <p15:sldGuideLst xmlns:p15="http://schemas.microsoft.com/office/powerpoint/2012/main">
        <p15:guide id="1" orient="horz" pos="2088">
          <p15:clr>
            <a:srgbClr val="FBAE40"/>
          </p15:clr>
        </p15:guide>
        <p15:guide id="2" pos="672">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Metrics Black">
    <p:bg>
      <p:bgPr>
        <a:solidFill>
          <a:schemeClr val="bg1"/>
        </a:solidFill>
        <a:effectLst/>
      </p:bgPr>
    </p:bg>
    <p:spTree>
      <p:nvGrpSpPr>
        <p:cNvPr id="1" name=""/>
        <p:cNvGrpSpPr/>
        <p:nvPr/>
      </p:nvGrpSpPr>
      <p:grpSpPr>
        <a:xfrm>
          <a:off x="0" y="0"/>
          <a:ext cx="0" cy="0"/>
          <a:chOff x="0" y="0"/>
          <a:chExt cx="0" cy="0"/>
        </a:xfrm>
      </p:grpSpPr>
      <p:cxnSp>
        <p:nvCxnSpPr>
          <p:cNvPr id="10" name="Straight Connector 9"/>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2"/>
          </p:nvPr>
        </p:nvSpPr>
        <p:spPr>
          <a:xfrm>
            <a:off x="6196555" y="3466709"/>
            <a:ext cx="5308600" cy="2743200"/>
          </a:xfrm>
        </p:spPr>
        <p:txBody>
          <a:bodyPr/>
          <a:lstStyle>
            <a:lvl1pPr marL="0" indent="0">
              <a:spcAft>
                <a:spcPts val="0"/>
              </a:spcAft>
              <a:buFontTx/>
              <a:buNone/>
              <a:defRPr sz="2800" b="1">
                <a:solidFill>
                  <a:schemeClr val="tx2"/>
                </a:solidFill>
                <a:latin typeface="+mn-lt"/>
              </a:defRPr>
            </a:lvl1pPr>
            <a:lvl2pPr marL="0" indent="0">
              <a:spcBef>
                <a:spcPts val="0"/>
              </a:spcBef>
              <a:spcAft>
                <a:spcPts val="1200"/>
              </a:spcAft>
              <a:buNone/>
              <a:defRPr>
                <a:solidFill>
                  <a:schemeClr val="bg1"/>
                </a:solidFill>
              </a:defRPr>
            </a:lvl2pPr>
            <a:lvl3pPr marL="511175" indent="-395288">
              <a:defRPr sz="2400">
                <a:solidFill>
                  <a:schemeClr val="bg1"/>
                </a:solidFill>
              </a:defRPr>
            </a:lvl3pPr>
          </a:lstStyle>
          <a:p>
            <a:pPr lvl="0"/>
            <a:r>
              <a:rPr lang="en-US"/>
              <a:t>Edit Master text styles</a:t>
            </a:r>
          </a:p>
        </p:txBody>
      </p:sp>
      <p:sp>
        <p:nvSpPr>
          <p:cNvPr id="12" name="Title 1"/>
          <p:cNvSpPr>
            <a:spLocks noGrp="1"/>
          </p:cNvSpPr>
          <p:nvPr>
            <p:ph type="ctrTitle"/>
          </p:nvPr>
        </p:nvSpPr>
        <p:spPr>
          <a:xfrm>
            <a:off x="466058" y="471832"/>
            <a:ext cx="11118460" cy="2382191"/>
          </a:xfrm>
        </p:spPr>
        <p:txBody>
          <a:bodyPr wrap="square" anchor="b" anchorCtr="0">
            <a:spAutoFit/>
          </a:bodyPr>
          <a:lstStyle>
            <a:lvl1pPr>
              <a:defRPr sz="17200">
                <a:solidFill>
                  <a:schemeClr val="tx2"/>
                </a:solidFill>
                <a:latin typeface="+mj-lt"/>
              </a:defRPr>
            </a:lvl1pPr>
          </a:lstStyle>
          <a:p>
            <a:r>
              <a:rPr lang="en-US"/>
              <a:t>Click to edit Master title style</a:t>
            </a:r>
            <a:endParaRPr lang="en-US" dirty="0"/>
          </a:p>
        </p:txBody>
      </p:sp>
      <p:sp>
        <p:nvSpPr>
          <p:cNvPr id="9" name="Footer Placeholder 4"/>
          <p:cNvSpPr>
            <a:spLocks noGrp="1"/>
          </p:cNvSpPr>
          <p:nvPr>
            <p:ph type="ftr" sz="quarter" idx="3"/>
          </p:nvPr>
        </p:nvSpPr>
        <p:spPr>
          <a:xfrm>
            <a:off x="445988" y="6680386"/>
            <a:ext cx="9144000" cy="123111"/>
          </a:xfrm>
          <a:prstGeom prst="rect">
            <a:avLst/>
          </a:prstGeom>
        </p:spPr>
        <p:txBody>
          <a:bodyPr vert="horz" lIns="0" tIns="0" rIns="0" bIns="0" rtlCol="0" anchor="b" anchorCtr="0">
            <a:spAutoFit/>
          </a:bodyPr>
          <a:lstStyle>
            <a:lvl1pPr algn="l">
              <a:defRPr sz="800">
                <a:solidFill>
                  <a:schemeClr val="tx2"/>
                </a:solidFill>
              </a:defRPr>
            </a:lvl1pPr>
          </a:lstStyle>
          <a:p>
            <a:r>
              <a:rPr lang="en-US" dirty="0"/>
              <a:t>©2021 Seyfarth Shaw LLP. All rights reserved. Private and Confidential</a:t>
            </a:r>
          </a:p>
        </p:txBody>
      </p:sp>
      <p:cxnSp>
        <p:nvCxnSpPr>
          <p:cNvPr id="15" name="Straight Connector 1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4"/>
          </p:nvPr>
        </p:nvSpPr>
        <p:spPr>
          <a:xfrm>
            <a:off x="11499851" y="6680386"/>
            <a:ext cx="253255" cy="123111"/>
          </a:xfrm>
          <a:prstGeom prst="rect">
            <a:avLst/>
          </a:prstGeom>
        </p:spPr>
        <p:txBody>
          <a:bodyPr vert="horz" wrap="square" lIns="0" tIns="0" rIns="0" bIns="0" rtlCol="0" anchor="ctr">
            <a:spAutoFit/>
          </a:bodyPr>
          <a:lstStyle>
            <a:lvl1pPr algn="r">
              <a:defRPr sz="800">
                <a:solidFill>
                  <a:schemeClr val="tx2"/>
                </a:solidFill>
              </a:defRPr>
            </a:lvl1pPr>
          </a:lstStyle>
          <a:p>
            <a:fld id="{8F61AF13-11BC-4357-89F3-660C939FF256}" type="slidenum">
              <a:rPr lang="en-US" smtClean="0"/>
              <a:pPr/>
              <a:t>‹#›</a:t>
            </a:fld>
            <a:endParaRPr lang="en-US" dirty="0"/>
          </a:p>
        </p:txBody>
      </p:sp>
      <p:cxnSp>
        <p:nvCxnSpPr>
          <p:cNvPr id="11" name="Straight Connector 10"/>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31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Metrics Gray">
    <p:bg>
      <p:bgPr>
        <a:solidFill>
          <a:schemeClr val="tx1"/>
        </a:solidFill>
        <a:effectLst/>
      </p:bgPr>
    </p:bg>
    <p:spTree>
      <p:nvGrpSpPr>
        <p:cNvPr id="1" name=""/>
        <p:cNvGrpSpPr/>
        <p:nvPr/>
      </p:nvGrpSpPr>
      <p:grpSpPr>
        <a:xfrm>
          <a:off x="0" y="0"/>
          <a:ext cx="0" cy="0"/>
          <a:chOff x="0" y="0"/>
          <a:chExt cx="0" cy="0"/>
        </a:xfrm>
      </p:grpSpPr>
      <p:cxnSp>
        <p:nvCxnSpPr>
          <p:cNvPr id="10" name="Straight Connector 9"/>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2"/>
          </p:nvPr>
        </p:nvSpPr>
        <p:spPr>
          <a:xfrm>
            <a:off x="6196555" y="3466709"/>
            <a:ext cx="5308600" cy="2743200"/>
          </a:xfrm>
        </p:spPr>
        <p:txBody>
          <a:bodyPr/>
          <a:lstStyle>
            <a:lvl1pPr marL="0" indent="0">
              <a:spcAft>
                <a:spcPts val="0"/>
              </a:spcAft>
              <a:buFontTx/>
              <a:buNone/>
              <a:defRPr sz="2800" b="1">
                <a:solidFill>
                  <a:schemeClr val="tx2"/>
                </a:solidFill>
                <a:latin typeface="+mn-lt"/>
              </a:defRPr>
            </a:lvl1pPr>
            <a:lvl2pPr marL="0" indent="0">
              <a:spcBef>
                <a:spcPts val="0"/>
              </a:spcBef>
              <a:spcAft>
                <a:spcPts val="1200"/>
              </a:spcAft>
              <a:buNone/>
              <a:defRPr>
                <a:solidFill>
                  <a:schemeClr val="bg1"/>
                </a:solidFill>
              </a:defRPr>
            </a:lvl2pPr>
            <a:lvl3pPr marL="511175" indent="-395288">
              <a:defRPr sz="2400">
                <a:solidFill>
                  <a:schemeClr val="bg1"/>
                </a:solidFill>
              </a:defRPr>
            </a:lvl3pPr>
          </a:lstStyle>
          <a:p>
            <a:pPr lvl="0"/>
            <a:r>
              <a:rPr lang="en-US"/>
              <a:t>Edit Master text styles</a:t>
            </a:r>
          </a:p>
        </p:txBody>
      </p:sp>
      <p:sp>
        <p:nvSpPr>
          <p:cNvPr id="12" name="Title 1"/>
          <p:cNvSpPr>
            <a:spLocks noGrp="1"/>
          </p:cNvSpPr>
          <p:nvPr>
            <p:ph type="ctrTitle"/>
          </p:nvPr>
        </p:nvSpPr>
        <p:spPr>
          <a:xfrm>
            <a:off x="466058" y="471832"/>
            <a:ext cx="11118460" cy="2382191"/>
          </a:xfrm>
        </p:spPr>
        <p:txBody>
          <a:bodyPr wrap="square" anchor="b" anchorCtr="0">
            <a:spAutoFit/>
          </a:bodyPr>
          <a:lstStyle>
            <a:lvl1pPr>
              <a:defRPr sz="17200">
                <a:solidFill>
                  <a:schemeClr val="tx2"/>
                </a:solidFill>
                <a:latin typeface="+mj-lt"/>
              </a:defRPr>
            </a:lvl1pPr>
          </a:lstStyle>
          <a:p>
            <a:r>
              <a:rPr lang="en-US"/>
              <a:t>Click to edit Master title style</a:t>
            </a:r>
            <a:endParaRPr lang="en-US" dirty="0"/>
          </a:p>
        </p:txBody>
      </p:sp>
      <p:sp>
        <p:nvSpPr>
          <p:cNvPr id="9" name="Footer Placeholder 4"/>
          <p:cNvSpPr>
            <a:spLocks noGrp="1"/>
          </p:cNvSpPr>
          <p:nvPr>
            <p:ph type="ftr" sz="quarter" idx="3"/>
          </p:nvPr>
        </p:nvSpPr>
        <p:spPr>
          <a:xfrm>
            <a:off x="445988" y="6680386"/>
            <a:ext cx="9144000" cy="123111"/>
          </a:xfrm>
          <a:prstGeom prst="rect">
            <a:avLst/>
          </a:prstGeom>
        </p:spPr>
        <p:txBody>
          <a:bodyPr vert="horz" lIns="0" tIns="0" rIns="0" bIns="0" rtlCol="0" anchor="b" anchorCtr="0">
            <a:spAutoFit/>
          </a:bodyPr>
          <a:lstStyle>
            <a:lvl1pPr algn="l">
              <a:defRPr sz="800">
                <a:solidFill>
                  <a:schemeClr val="tx2"/>
                </a:solidFill>
              </a:defRPr>
            </a:lvl1pPr>
          </a:lstStyle>
          <a:p>
            <a:r>
              <a:rPr lang="en-US" dirty="0"/>
              <a:t>©2021 Seyfarth Shaw LLP. All rights reserved. Private and Confidential</a:t>
            </a:r>
          </a:p>
        </p:txBody>
      </p:sp>
      <p:cxnSp>
        <p:nvCxnSpPr>
          <p:cNvPr id="15" name="Straight Connector 1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4"/>
          </p:nvPr>
        </p:nvSpPr>
        <p:spPr>
          <a:xfrm>
            <a:off x="11499851" y="6680386"/>
            <a:ext cx="253255" cy="123111"/>
          </a:xfrm>
          <a:prstGeom prst="rect">
            <a:avLst/>
          </a:prstGeom>
        </p:spPr>
        <p:txBody>
          <a:bodyPr vert="horz" wrap="square" lIns="0" tIns="0" rIns="0" bIns="0" rtlCol="0" anchor="ctr">
            <a:spAutoFit/>
          </a:bodyPr>
          <a:lstStyle>
            <a:lvl1pPr algn="r">
              <a:defRPr sz="800">
                <a:solidFill>
                  <a:schemeClr val="tx2"/>
                </a:solidFill>
              </a:defRPr>
            </a:lvl1pPr>
          </a:lstStyle>
          <a:p>
            <a:fld id="{8F61AF13-11BC-4357-89F3-660C939FF256}" type="slidenum">
              <a:rPr lang="en-US" smtClean="0"/>
              <a:pPr/>
              <a:t>‹#›</a:t>
            </a:fld>
            <a:endParaRPr lang="en-US" dirty="0"/>
          </a:p>
        </p:txBody>
      </p:sp>
      <p:cxnSp>
        <p:nvCxnSpPr>
          <p:cNvPr id="11" name="Straight Connector 10"/>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78203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Metrics Orange">
    <p:bg>
      <p:bgPr>
        <a:solidFill>
          <a:schemeClr val="accent1"/>
        </a:solidFill>
        <a:effectLst/>
      </p:bgPr>
    </p:bg>
    <p:spTree>
      <p:nvGrpSpPr>
        <p:cNvPr id="1" name=""/>
        <p:cNvGrpSpPr/>
        <p:nvPr/>
      </p:nvGrpSpPr>
      <p:grpSpPr>
        <a:xfrm>
          <a:off x="0" y="0"/>
          <a:ext cx="0" cy="0"/>
          <a:chOff x="0" y="0"/>
          <a:chExt cx="0" cy="0"/>
        </a:xfrm>
      </p:grpSpPr>
      <p:cxnSp>
        <p:nvCxnSpPr>
          <p:cNvPr id="10" name="Straight Connector 9"/>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2"/>
          </p:nvPr>
        </p:nvSpPr>
        <p:spPr>
          <a:xfrm>
            <a:off x="6196555" y="3466709"/>
            <a:ext cx="5308600" cy="2743200"/>
          </a:xfrm>
        </p:spPr>
        <p:txBody>
          <a:bodyPr/>
          <a:lstStyle>
            <a:lvl1pPr marL="0" indent="0">
              <a:spcAft>
                <a:spcPts val="0"/>
              </a:spcAft>
              <a:buFontTx/>
              <a:buNone/>
              <a:defRPr sz="2800" b="1">
                <a:solidFill>
                  <a:schemeClr val="tx2"/>
                </a:solidFill>
                <a:latin typeface="+mn-lt"/>
              </a:defRPr>
            </a:lvl1pPr>
            <a:lvl2pPr marL="0" indent="0">
              <a:spcBef>
                <a:spcPts val="0"/>
              </a:spcBef>
              <a:spcAft>
                <a:spcPts val="1200"/>
              </a:spcAft>
              <a:buNone/>
              <a:defRPr>
                <a:solidFill>
                  <a:schemeClr val="bg1"/>
                </a:solidFill>
              </a:defRPr>
            </a:lvl2pPr>
            <a:lvl3pPr marL="511175" indent="-395288">
              <a:defRPr sz="2400">
                <a:solidFill>
                  <a:schemeClr val="bg1"/>
                </a:solidFill>
              </a:defRPr>
            </a:lvl3pPr>
          </a:lstStyle>
          <a:p>
            <a:pPr lvl="0"/>
            <a:r>
              <a:rPr lang="en-US"/>
              <a:t>Edit Master text styles</a:t>
            </a:r>
          </a:p>
        </p:txBody>
      </p:sp>
      <p:sp>
        <p:nvSpPr>
          <p:cNvPr id="12" name="Title 1"/>
          <p:cNvSpPr>
            <a:spLocks noGrp="1"/>
          </p:cNvSpPr>
          <p:nvPr>
            <p:ph type="ctrTitle"/>
          </p:nvPr>
        </p:nvSpPr>
        <p:spPr>
          <a:xfrm>
            <a:off x="466058" y="471832"/>
            <a:ext cx="11118460" cy="2382191"/>
          </a:xfrm>
        </p:spPr>
        <p:txBody>
          <a:bodyPr wrap="square" anchor="b" anchorCtr="0">
            <a:spAutoFit/>
          </a:bodyPr>
          <a:lstStyle>
            <a:lvl1pPr>
              <a:defRPr sz="17200">
                <a:solidFill>
                  <a:schemeClr val="tx2"/>
                </a:solidFill>
                <a:latin typeface="+mj-lt"/>
              </a:defRPr>
            </a:lvl1pPr>
          </a:lstStyle>
          <a:p>
            <a:r>
              <a:rPr lang="en-US"/>
              <a:t>Click to edit Master title style</a:t>
            </a:r>
            <a:endParaRPr lang="en-US" dirty="0"/>
          </a:p>
        </p:txBody>
      </p:sp>
      <p:sp>
        <p:nvSpPr>
          <p:cNvPr id="9" name="Footer Placeholder 4"/>
          <p:cNvSpPr>
            <a:spLocks noGrp="1"/>
          </p:cNvSpPr>
          <p:nvPr>
            <p:ph type="ftr" sz="quarter" idx="3"/>
          </p:nvPr>
        </p:nvSpPr>
        <p:spPr>
          <a:xfrm>
            <a:off x="445988" y="6680386"/>
            <a:ext cx="9144000" cy="123111"/>
          </a:xfrm>
          <a:prstGeom prst="rect">
            <a:avLst/>
          </a:prstGeom>
        </p:spPr>
        <p:txBody>
          <a:bodyPr vert="horz" lIns="0" tIns="0" rIns="0" bIns="0" rtlCol="0" anchor="b" anchorCtr="0">
            <a:spAutoFit/>
          </a:bodyPr>
          <a:lstStyle>
            <a:lvl1pPr algn="l">
              <a:defRPr sz="800">
                <a:solidFill>
                  <a:schemeClr val="tx2"/>
                </a:solidFill>
              </a:defRPr>
            </a:lvl1pPr>
          </a:lstStyle>
          <a:p>
            <a:r>
              <a:rPr lang="en-US" dirty="0"/>
              <a:t>©2021 Seyfarth Shaw LLP. All rights reserved. Private and Confidential</a:t>
            </a:r>
          </a:p>
        </p:txBody>
      </p:sp>
      <p:cxnSp>
        <p:nvCxnSpPr>
          <p:cNvPr id="15" name="Straight Connector 1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4"/>
          </p:nvPr>
        </p:nvSpPr>
        <p:spPr>
          <a:xfrm>
            <a:off x="11499851" y="6680386"/>
            <a:ext cx="253255" cy="123111"/>
          </a:xfrm>
          <a:prstGeom prst="rect">
            <a:avLst/>
          </a:prstGeom>
        </p:spPr>
        <p:txBody>
          <a:bodyPr vert="horz" wrap="square" lIns="0" tIns="0" rIns="0" bIns="0" rtlCol="0" anchor="ctr">
            <a:spAutoFit/>
          </a:bodyPr>
          <a:lstStyle>
            <a:lvl1pPr algn="r">
              <a:defRPr sz="800">
                <a:solidFill>
                  <a:schemeClr val="tx2"/>
                </a:solidFill>
              </a:defRPr>
            </a:lvl1pPr>
          </a:lstStyle>
          <a:p>
            <a:fld id="{8F61AF13-11BC-4357-89F3-660C939FF256}" type="slidenum">
              <a:rPr lang="en-US" smtClean="0"/>
              <a:pPr/>
              <a:t>‹#›</a:t>
            </a:fld>
            <a:endParaRPr lang="en-US" dirty="0"/>
          </a:p>
        </p:txBody>
      </p:sp>
      <p:cxnSp>
        <p:nvCxnSpPr>
          <p:cNvPr id="11" name="Straight Connector 10"/>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09131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Metrics Dark Orange">
    <p:bg>
      <p:bgPr>
        <a:solidFill>
          <a:schemeClr val="accent2"/>
        </a:solidFill>
        <a:effectLst/>
      </p:bgPr>
    </p:bg>
    <p:spTree>
      <p:nvGrpSpPr>
        <p:cNvPr id="1" name=""/>
        <p:cNvGrpSpPr/>
        <p:nvPr/>
      </p:nvGrpSpPr>
      <p:grpSpPr>
        <a:xfrm>
          <a:off x="0" y="0"/>
          <a:ext cx="0" cy="0"/>
          <a:chOff x="0" y="0"/>
          <a:chExt cx="0" cy="0"/>
        </a:xfrm>
      </p:grpSpPr>
      <p:cxnSp>
        <p:nvCxnSpPr>
          <p:cNvPr id="10" name="Straight Connector 9"/>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2"/>
          </p:nvPr>
        </p:nvSpPr>
        <p:spPr>
          <a:xfrm>
            <a:off x="6196555" y="3466709"/>
            <a:ext cx="5308600" cy="2743200"/>
          </a:xfrm>
        </p:spPr>
        <p:txBody>
          <a:bodyPr/>
          <a:lstStyle>
            <a:lvl1pPr marL="0" indent="0">
              <a:spcAft>
                <a:spcPts val="0"/>
              </a:spcAft>
              <a:buFontTx/>
              <a:buNone/>
              <a:defRPr sz="2800" b="1">
                <a:solidFill>
                  <a:schemeClr val="tx2"/>
                </a:solidFill>
                <a:latin typeface="+mn-lt"/>
              </a:defRPr>
            </a:lvl1pPr>
            <a:lvl2pPr marL="0" indent="0">
              <a:spcBef>
                <a:spcPts val="0"/>
              </a:spcBef>
              <a:spcAft>
                <a:spcPts val="1200"/>
              </a:spcAft>
              <a:buNone/>
              <a:defRPr>
                <a:solidFill>
                  <a:schemeClr val="bg1"/>
                </a:solidFill>
              </a:defRPr>
            </a:lvl2pPr>
            <a:lvl3pPr marL="511175" indent="-395288">
              <a:defRPr sz="2400">
                <a:solidFill>
                  <a:schemeClr val="bg1"/>
                </a:solidFill>
              </a:defRPr>
            </a:lvl3pPr>
          </a:lstStyle>
          <a:p>
            <a:pPr lvl="0"/>
            <a:r>
              <a:rPr lang="en-US"/>
              <a:t>Edit Master text styles</a:t>
            </a:r>
          </a:p>
        </p:txBody>
      </p:sp>
      <p:sp>
        <p:nvSpPr>
          <p:cNvPr id="12" name="Title 1"/>
          <p:cNvSpPr>
            <a:spLocks noGrp="1"/>
          </p:cNvSpPr>
          <p:nvPr>
            <p:ph type="ctrTitle"/>
          </p:nvPr>
        </p:nvSpPr>
        <p:spPr>
          <a:xfrm>
            <a:off x="466058" y="471832"/>
            <a:ext cx="11118460" cy="2382191"/>
          </a:xfrm>
        </p:spPr>
        <p:txBody>
          <a:bodyPr wrap="square" anchor="b" anchorCtr="0">
            <a:spAutoFit/>
          </a:bodyPr>
          <a:lstStyle>
            <a:lvl1pPr>
              <a:defRPr sz="17200">
                <a:solidFill>
                  <a:schemeClr val="tx2"/>
                </a:solidFill>
                <a:latin typeface="+mj-lt"/>
              </a:defRPr>
            </a:lvl1pPr>
          </a:lstStyle>
          <a:p>
            <a:r>
              <a:rPr lang="en-US"/>
              <a:t>Click to edit Master title style</a:t>
            </a:r>
            <a:endParaRPr lang="en-US" dirty="0"/>
          </a:p>
        </p:txBody>
      </p:sp>
      <p:sp>
        <p:nvSpPr>
          <p:cNvPr id="9" name="Footer Placeholder 4"/>
          <p:cNvSpPr>
            <a:spLocks noGrp="1"/>
          </p:cNvSpPr>
          <p:nvPr>
            <p:ph type="ftr" sz="quarter" idx="3"/>
          </p:nvPr>
        </p:nvSpPr>
        <p:spPr>
          <a:xfrm>
            <a:off x="445988" y="6680386"/>
            <a:ext cx="9144000" cy="123111"/>
          </a:xfrm>
          <a:prstGeom prst="rect">
            <a:avLst/>
          </a:prstGeom>
        </p:spPr>
        <p:txBody>
          <a:bodyPr vert="horz" lIns="0" tIns="0" rIns="0" bIns="0" rtlCol="0" anchor="b" anchorCtr="0">
            <a:spAutoFit/>
          </a:bodyPr>
          <a:lstStyle>
            <a:lvl1pPr algn="l">
              <a:defRPr sz="800">
                <a:solidFill>
                  <a:schemeClr val="tx2"/>
                </a:solidFill>
              </a:defRPr>
            </a:lvl1pPr>
          </a:lstStyle>
          <a:p>
            <a:r>
              <a:rPr lang="en-US" dirty="0"/>
              <a:t>©2021 Seyfarth Shaw LLP. All rights reserved. Private and Confidential</a:t>
            </a:r>
          </a:p>
        </p:txBody>
      </p:sp>
      <p:cxnSp>
        <p:nvCxnSpPr>
          <p:cNvPr id="15" name="Straight Connector 1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4"/>
          </p:nvPr>
        </p:nvSpPr>
        <p:spPr>
          <a:xfrm>
            <a:off x="11499851" y="6680386"/>
            <a:ext cx="253255" cy="123111"/>
          </a:xfrm>
          <a:prstGeom prst="rect">
            <a:avLst/>
          </a:prstGeom>
        </p:spPr>
        <p:txBody>
          <a:bodyPr vert="horz" wrap="square" lIns="0" tIns="0" rIns="0" bIns="0" rtlCol="0" anchor="ctr">
            <a:spAutoFit/>
          </a:bodyPr>
          <a:lstStyle>
            <a:lvl1pPr algn="r">
              <a:defRPr sz="800">
                <a:solidFill>
                  <a:schemeClr val="tx2"/>
                </a:solidFill>
              </a:defRPr>
            </a:lvl1pPr>
          </a:lstStyle>
          <a:p>
            <a:fld id="{8F61AF13-11BC-4357-89F3-660C939FF256}" type="slidenum">
              <a:rPr lang="en-US" smtClean="0"/>
              <a:pPr/>
              <a:t>‹#›</a:t>
            </a:fld>
            <a:endParaRPr lang="en-US" dirty="0"/>
          </a:p>
        </p:txBody>
      </p:sp>
      <p:cxnSp>
        <p:nvCxnSpPr>
          <p:cNvPr id="11" name="Straight Connector 10"/>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96318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Metrics Dark Teal">
    <p:bg>
      <p:bgPr>
        <a:solidFill>
          <a:schemeClr val="accent4"/>
        </a:solidFill>
        <a:effectLst/>
      </p:bgPr>
    </p:bg>
    <p:spTree>
      <p:nvGrpSpPr>
        <p:cNvPr id="1" name=""/>
        <p:cNvGrpSpPr/>
        <p:nvPr/>
      </p:nvGrpSpPr>
      <p:grpSpPr>
        <a:xfrm>
          <a:off x="0" y="0"/>
          <a:ext cx="0" cy="0"/>
          <a:chOff x="0" y="0"/>
          <a:chExt cx="0" cy="0"/>
        </a:xfrm>
      </p:grpSpPr>
      <p:cxnSp>
        <p:nvCxnSpPr>
          <p:cNvPr id="10" name="Straight Connector 9"/>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2"/>
          </p:nvPr>
        </p:nvSpPr>
        <p:spPr>
          <a:xfrm>
            <a:off x="6196555" y="3466709"/>
            <a:ext cx="5308600" cy="2743200"/>
          </a:xfrm>
        </p:spPr>
        <p:txBody>
          <a:bodyPr/>
          <a:lstStyle>
            <a:lvl1pPr marL="0" indent="0">
              <a:spcAft>
                <a:spcPts val="0"/>
              </a:spcAft>
              <a:buFontTx/>
              <a:buNone/>
              <a:defRPr sz="2800" b="1">
                <a:solidFill>
                  <a:schemeClr val="tx2"/>
                </a:solidFill>
                <a:latin typeface="+mn-lt"/>
              </a:defRPr>
            </a:lvl1pPr>
            <a:lvl2pPr marL="0" indent="0">
              <a:spcBef>
                <a:spcPts val="0"/>
              </a:spcBef>
              <a:spcAft>
                <a:spcPts val="1200"/>
              </a:spcAft>
              <a:buNone/>
              <a:defRPr>
                <a:solidFill>
                  <a:schemeClr val="bg1"/>
                </a:solidFill>
              </a:defRPr>
            </a:lvl2pPr>
            <a:lvl3pPr marL="511175" indent="-395288">
              <a:defRPr sz="2400">
                <a:solidFill>
                  <a:schemeClr val="bg1"/>
                </a:solidFill>
              </a:defRPr>
            </a:lvl3pPr>
          </a:lstStyle>
          <a:p>
            <a:pPr lvl="0"/>
            <a:r>
              <a:rPr lang="en-US"/>
              <a:t>Edit Master text styles</a:t>
            </a:r>
          </a:p>
        </p:txBody>
      </p:sp>
      <p:sp>
        <p:nvSpPr>
          <p:cNvPr id="12" name="Title 1"/>
          <p:cNvSpPr>
            <a:spLocks noGrp="1"/>
          </p:cNvSpPr>
          <p:nvPr>
            <p:ph type="ctrTitle"/>
          </p:nvPr>
        </p:nvSpPr>
        <p:spPr>
          <a:xfrm>
            <a:off x="466058" y="471832"/>
            <a:ext cx="11118460" cy="2382191"/>
          </a:xfrm>
        </p:spPr>
        <p:txBody>
          <a:bodyPr wrap="square" anchor="b" anchorCtr="0">
            <a:spAutoFit/>
          </a:bodyPr>
          <a:lstStyle>
            <a:lvl1pPr>
              <a:defRPr sz="17200">
                <a:solidFill>
                  <a:schemeClr val="tx2"/>
                </a:solidFill>
                <a:latin typeface="+mj-lt"/>
              </a:defRPr>
            </a:lvl1pPr>
          </a:lstStyle>
          <a:p>
            <a:r>
              <a:rPr lang="en-US"/>
              <a:t>Click to edit Master title style</a:t>
            </a:r>
            <a:endParaRPr lang="en-US" dirty="0"/>
          </a:p>
        </p:txBody>
      </p:sp>
      <p:sp>
        <p:nvSpPr>
          <p:cNvPr id="9" name="Footer Placeholder 4"/>
          <p:cNvSpPr>
            <a:spLocks noGrp="1"/>
          </p:cNvSpPr>
          <p:nvPr>
            <p:ph type="ftr" sz="quarter" idx="3"/>
          </p:nvPr>
        </p:nvSpPr>
        <p:spPr>
          <a:xfrm>
            <a:off x="445988" y="6680386"/>
            <a:ext cx="9144000" cy="123111"/>
          </a:xfrm>
          <a:prstGeom prst="rect">
            <a:avLst/>
          </a:prstGeom>
        </p:spPr>
        <p:txBody>
          <a:bodyPr vert="horz" lIns="0" tIns="0" rIns="0" bIns="0" rtlCol="0" anchor="b" anchorCtr="0">
            <a:spAutoFit/>
          </a:bodyPr>
          <a:lstStyle>
            <a:lvl1pPr algn="l">
              <a:defRPr sz="800">
                <a:solidFill>
                  <a:schemeClr val="tx2"/>
                </a:solidFill>
              </a:defRPr>
            </a:lvl1pPr>
          </a:lstStyle>
          <a:p>
            <a:r>
              <a:rPr lang="en-US" dirty="0"/>
              <a:t>©2021 Seyfarth Shaw LLP. All rights reserved. Private and Confidential</a:t>
            </a:r>
          </a:p>
        </p:txBody>
      </p:sp>
      <p:cxnSp>
        <p:nvCxnSpPr>
          <p:cNvPr id="15" name="Straight Connector 1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4"/>
          </p:nvPr>
        </p:nvSpPr>
        <p:spPr>
          <a:xfrm>
            <a:off x="11499851" y="6680386"/>
            <a:ext cx="253255" cy="123111"/>
          </a:xfrm>
          <a:prstGeom prst="rect">
            <a:avLst/>
          </a:prstGeom>
        </p:spPr>
        <p:txBody>
          <a:bodyPr vert="horz" wrap="square" lIns="0" tIns="0" rIns="0" bIns="0" rtlCol="0" anchor="ctr">
            <a:spAutoFit/>
          </a:bodyPr>
          <a:lstStyle>
            <a:lvl1pPr algn="r">
              <a:defRPr sz="800">
                <a:solidFill>
                  <a:schemeClr val="tx2"/>
                </a:solidFill>
              </a:defRPr>
            </a:lvl1pPr>
          </a:lstStyle>
          <a:p>
            <a:fld id="{8F61AF13-11BC-4357-89F3-660C939FF256}" type="slidenum">
              <a:rPr lang="en-US" smtClean="0"/>
              <a:pPr/>
              <a:t>‹#›</a:t>
            </a:fld>
            <a:endParaRPr lang="en-US" dirty="0"/>
          </a:p>
        </p:txBody>
      </p:sp>
      <p:cxnSp>
        <p:nvCxnSpPr>
          <p:cNvPr id="11" name="Straight Connector 10"/>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46346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Metrics Purple">
    <p:bg>
      <p:bgPr>
        <a:solidFill>
          <a:schemeClr val="accent5"/>
        </a:solidFill>
        <a:effectLst/>
      </p:bgPr>
    </p:bg>
    <p:spTree>
      <p:nvGrpSpPr>
        <p:cNvPr id="1" name=""/>
        <p:cNvGrpSpPr/>
        <p:nvPr/>
      </p:nvGrpSpPr>
      <p:grpSpPr>
        <a:xfrm>
          <a:off x="0" y="0"/>
          <a:ext cx="0" cy="0"/>
          <a:chOff x="0" y="0"/>
          <a:chExt cx="0" cy="0"/>
        </a:xfrm>
      </p:grpSpPr>
      <p:cxnSp>
        <p:nvCxnSpPr>
          <p:cNvPr id="10" name="Straight Connector 9"/>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2"/>
          </p:nvPr>
        </p:nvSpPr>
        <p:spPr>
          <a:xfrm>
            <a:off x="6196555" y="3466709"/>
            <a:ext cx="5308600" cy="2743200"/>
          </a:xfrm>
        </p:spPr>
        <p:txBody>
          <a:bodyPr/>
          <a:lstStyle>
            <a:lvl1pPr marL="0" indent="0">
              <a:spcAft>
                <a:spcPts val="0"/>
              </a:spcAft>
              <a:buFontTx/>
              <a:buNone/>
              <a:defRPr sz="2800" b="1">
                <a:solidFill>
                  <a:schemeClr val="tx2"/>
                </a:solidFill>
                <a:latin typeface="+mn-lt"/>
              </a:defRPr>
            </a:lvl1pPr>
            <a:lvl2pPr marL="0" indent="0">
              <a:spcBef>
                <a:spcPts val="0"/>
              </a:spcBef>
              <a:spcAft>
                <a:spcPts val="1200"/>
              </a:spcAft>
              <a:buNone/>
              <a:defRPr>
                <a:solidFill>
                  <a:schemeClr val="bg1"/>
                </a:solidFill>
              </a:defRPr>
            </a:lvl2pPr>
            <a:lvl3pPr marL="511175" indent="-395288">
              <a:defRPr sz="2400">
                <a:solidFill>
                  <a:schemeClr val="bg1"/>
                </a:solidFill>
              </a:defRPr>
            </a:lvl3pPr>
          </a:lstStyle>
          <a:p>
            <a:pPr lvl="0"/>
            <a:r>
              <a:rPr lang="en-US"/>
              <a:t>Edit Master text styles</a:t>
            </a:r>
          </a:p>
        </p:txBody>
      </p:sp>
      <p:sp>
        <p:nvSpPr>
          <p:cNvPr id="12" name="Title 1"/>
          <p:cNvSpPr>
            <a:spLocks noGrp="1"/>
          </p:cNvSpPr>
          <p:nvPr>
            <p:ph type="ctrTitle"/>
          </p:nvPr>
        </p:nvSpPr>
        <p:spPr>
          <a:xfrm>
            <a:off x="466058" y="471832"/>
            <a:ext cx="11118460" cy="2382191"/>
          </a:xfrm>
        </p:spPr>
        <p:txBody>
          <a:bodyPr wrap="square" anchor="b" anchorCtr="0">
            <a:spAutoFit/>
          </a:bodyPr>
          <a:lstStyle>
            <a:lvl1pPr>
              <a:defRPr sz="17200">
                <a:solidFill>
                  <a:schemeClr val="tx2"/>
                </a:solidFill>
                <a:latin typeface="+mj-lt"/>
              </a:defRPr>
            </a:lvl1pPr>
          </a:lstStyle>
          <a:p>
            <a:r>
              <a:rPr lang="en-US"/>
              <a:t>Click to edit Master title style</a:t>
            </a:r>
            <a:endParaRPr lang="en-US" dirty="0"/>
          </a:p>
        </p:txBody>
      </p:sp>
      <p:sp>
        <p:nvSpPr>
          <p:cNvPr id="9" name="Footer Placeholder 4"/>
          <p:cNvSpPr>
            <a:spLocks noGrp="1"/>
          </p:cNvSpPr>
          <p:nvPr>
            <p:ph type="ftr" sz="quarter" idx="3"/>
          </p:nvPr>
        </p:nvSpPr>
        <p:spPr>
          <a:xfrm>
            <a:off x="445988" y="6680386"/>
            <a:ext cx="9144000" cy="123111"/>
          </a:xfrm>
          <a:prstGeom prst="rect">
            <a:avLst/>
          </a:prstGeom>
        </p:spPr>
        <p:txBody>
          <a:bodyPr vert="horz" lIns="0" tIns="0" rIns="0" bIns="0" rtlCol="0" anchor="b" anchorCtr="0">
            <a:spAutoFit/>
          </a:bodyPr>
          <a:lstStyle>
            <a:lvl1pPr algn="l">
              <a:defRPr sz="800">
                <a:solidFill>
                  <a:schemeClr val="tx2"/>
                </a:solidFill>
              </a:defRPr>
            </a:lvl1pPr>
          </a:lstStyle>
          <a:p>
            <a:r>
              <a:rPr lang="en-US" dirty="0"/>
              <a:t>©2021 Seyfarth Shaw LLP. All rights reserved. Private and Confidential</a:t>
            </a:r>
          </a:p>
        </p:txBody>
      </p:sp>
      <p:cxnSp>
        <p:nvCxnSpPr>
          <p:cNvPr id="15" name="Straight Connector 1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4"/>
          </p:nvPr>
        </p:nvSpPr>
        <p:spPr>
          <a:xfrm>
            <a:off x="11499851" y="6680386"/>
            <a:ext cx="253255" cy="123111"/>
          </a:xfrm>
          <a:prstGeom prst="rect">
            <a:avLst/>
          </a:prstGeom>
        </p:spPr>
        <p:txBody>
          <a:bodyPr vert="horz" wrap="square" lIns="0" tIns="0" rIns="0" bIns="0" rtlCol="0" anchor="ctr">
            <a:spAutoFit/>
          </a:bodyPr>
          <a:lstStyle>
            <a:lvl1pPr algn="r">
              <a:defRPr sz="800">
                <a:solidFill>
                  <a:schemeClr val="tx2"/>
                </a:solidFill>
              </a:defRPr>
            </a:lvl1pPr>
          </a:lstStyle>
          <a:p>
            <a:fld id="{8F61AF13-11BC-4357-89F3-660C939FF256}" type="slidenum">
              <a:rPr lang="en-US" smtClean="0"/>
              <a:pPr/>
              <a:t>‹#›</a:t>
            </a:fld>
            <a:endParaRPr lang="en-US" dirty="0"/>
          </a:p>
        </p:txBody>
      </p:sp>
      <p:cxnSp>
        <p:nvCxnSpPr>
          <p:cNvPr id="11" name="Straight Connector 10"/>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12461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Metrics Dark Purple">
    <p:bg>
      <p:bgPr>
        <a:solidFill>
          <a:schemeClr val="accent6"/>
        </a:solidFill>
        <a:effectLst/>
      </p:bgPr>
    </p:bg>
    <p:spTree>
      <p:nvGrpSpPr>
        <p:cNvPr id="1" name=""/>
        <p:cNvGrpSpPr/>
        <p:nvPr/>
      </p:nvGrpSpPr>
      <p:grpSpPr>
        <a:xfrm>
          <a:off x="0" y="0"/>
          <a:ext cx="0" cy="0"/>
          <a:chOff x="0" y="0"/>
          <a:chExt cx="0" cy="0"/>
        </a:xfrm>
      </p:grpSpPr>
      <p:cxnSp>
        <p:nvCxnSpPr>
          <p:cNvPr id="10" name="Straight Connector 9"/>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2"/>
          </p:nvPr>
        </p:nvSpPr>
        <p:spPr>
          <a:xfrm>
            <a:off x="6196555" y="3466709"/>
            <a:ext cx="5308600" cy="2743200"/>
          </a:xfrm>
        </p:spPr>
        <p:txBody>
          <a:bodyPr/>
          <a:lstStyle>
            <a:lvl1pPr marL="0" indent="0">
              <a:spcAft>
                <a:spcPts val="0"/>
              </a:spcAft>
              <a:buFontTx/>
              <a:buNone/>
              <a:defRPr sz="2800" b="1">
                <a:solidFill>
                  <a:schemeClr val="tx2"/>
                </a:solidFill>
                <a:latin typeface="+mn-lt"/>
              </a:defRPr>
            </a:lvl1pPr>
            <a:lvl2pPr marL="0" indent="0">
              <a:spcBef>
                <a:spcPts val="0"/>
              </a:spcBef>
              <a:spcAft>
                <a:spcPts val="1200"/>
              </a:spcAft>
              <a:buNone/>
              <a:defRPr>
                <a:solidFill>
                  <a:schemeClr val="bg1"/>
                </a:solidFill>
              </a:defRPr>
            </a:lvl2pPr>
            <a:lvl3pPr marL="511175" indent="-395288">
              <a:defRPr sz="2400">
                <a:solidFill>
                  <a:schemeClr val="bg1"/>
                </a:solidFill>
              </a:defRPr>
            </a:lvl3pPr>
          </a:lstStyle>
          <a:p>
            <a:pPr lvl="0"/>
            <a:r>
              <a:rPr lang="en-US"/>
              <a:t>Edit Master text styles</a:t>
            </a:r>
          </a:p>
        </p:txBody>
      </p:sp>
      <p:sp>
        <p:nvSpPr>
          <p:cNvPr id="12" name="Title 1"/>
          <p:cNvSpPr>
            <a:spLocks noGrp="1"/>
          </p:cNvSpPr>
          <p:nvPr>
            <p:ph type="ctrTitle"/>
          </p:nvPr>
        </p:nvSpPr>
        <p:spPr>
          <a:xfrm>
            <a:off x="466058" y="471832"/>
            <a:ext cx="11118460" cy="2382191"/>
          </a:xfrm>
        </p:spPr>
        <p:txBody>
          <a:bodyPr wrap="square" anchor="b" anchorCtr="0">
            <a:spAutoFit/>
          </a:bodyPr>
          <a:lstStyle>
            <a:lvl1pPr>
              <a:defRPr sz="17200">
                <a:solidFill>
                  <a:schemeClr val="tx2"/>
                </a:solidFill>
                <a:latin typeface="+mj-lt"/>
              </a:defRPr>
            </a:lvl1pPr>
          </a:lstStyle>
          <a:p>
            <a:r>
              <a:rPr lang="en-US"/>
              <a:t>Click to edit Master title style</a:t>
            </a:r>
            <a:endParaRPr lang="en-US" dirty="0"/>
          </a:p>
        </p:txBody>
      </p:sp>
      <p:sp>
        <p:nvSpPr>
          <p:cNvPr id="9" name="Footer Placeholder 4"/>
          <p:cNvSpPr>
            <a:spLocks noGrp="1"/>
          </p:cNvSpPr>
          <p:nvPr>
            <p:ph type="ftr" sz="quarter" idx="3"/>
          </p:nvPr>
        </p:nvSpPr>
        <p:spPr>
          <a:xfrm>
            <a:off x="445988" y="6680386"/>
            <a:ext cx="9144000" cy="123111"/>
          </a:xfrm>
          <a:prstGeom prst="rect">
            <a:avLst/>
          </a:prstGeom>
        </p:spPr>
        <p:txBody>
          <a:bodyPr vert="horz" lIns="0" tIns="0" rIns="0" bIns="0" rtlCol="0" anchor="b" anchorCtr="0">
            <a:spAutoFit/>
          </a:bodyPr>
          <a:lstStyle>
            <a:lvl1pPr algn="l">
              <a:defRPr sz="800">
                <a:solidFill>
                  <a:schemeClr val="tx2"/>
                </a:solidFill>
              </a:defRPr>
            </a:lvl1pPr>
          </a:lstStyle>
          <a:p>
            <a:r>
              <a:rPr lang="en-US" dirty="0"/>
              <a:t>©2021 Seyfarth Shaw LLP. All rights reserved. Private and Confidential</a:t>
            </a:r>
          </a:p>
        </p:txBody>
      </p:sp>
      <p:cxnSp>
        <p:nvCxnSpPr>
          <p:cNvPr id="15" name="Straight Connector 1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4"/>
          </p:nvPr>
        </p:nvSpPr>
        <p:spPr>
          <a:xfrm>
            <a:off x="11499851" y="6680386"/>
            <a:ext cx="253255" cy="123111"/>
          </a:xfrm>
          <a:prstGeom prst="rect">
            <a:avLst/>
          </a:prstGeom>
        </p:spPr>
        <p:txBody>
          <a:bodyPr vert="horz" wrap="square" lIns="0" tIns="0" rIns="0" bIns="0" rtlCol="0" anchor="ctr">
            <a:spAutoFit/>
          </a:bodyPr>
          <a:lstStyle>
            <a:lvl1pPr algn="r">
              <a:defRPr sz="800">
                <a:solidFill>
                  <a:schemeClr val="tx2"/>
                </a:solidFill>
              </a:defRPr>
            </a:lvl1pPr>
          </a:lstStyle>
          <a:p>
            <a:fld id="{8F61AF13-11BC-4357-89F3-660C939FF256}" type="slidenum">
              <a:rPr lang="en-US" smtClean="0"/>
              <a:pPr/>
              <a:t>‹#›</a:t>
            </a:fld>
            <a:endParaRPr lang="en-US" dirty="0"/>
          </a:p>
        </p:txBody>
      </p:sp>
      <p:cxnSp>
        <p:nvCxnSpPr>
          <p:cNvPr id="11" name="Straight Connector 10"/>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1119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cSld name="Divider Black">
    <p:bg>
      <p:bgPr>
        <a:solidFill>
          <a:schemeClr val="bg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dirty="0"/>
              <a:t>©2021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dirty="0"/>
          </a:p>
        </p:txBody>
      </p:sp>
      <p:cxnSp>
        <p:nvCxnSpPr>
          <p:cNvPr id="5" name="Straight Connector 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3"/>
          </p:nvPr>
        </p:nvSpPr>
        <p:spPr>
          <a:xfrm>
            <a:off x="946517" y="2794086"/>
            <a:ext cx="5283367" cy="2220913"/>
          </a:xfrm>
        </p:spPr>
        <p:txBody>
          <a:bodyPr>
            <a:normAutofit/>
          </a:bodyPr>
          <a:lstStyle>
            <a:lvl1pPr marL="0" indent="0" algn="l">
              <a:buFontTx/>
              <a:buNone/>
              <a:defRPr sz="4000" b="1">
                <a:solidFill>
                  <a:schemeClr val="tx2"/>
                </a:solidFill>
              </a:defRPr>
            </a:lvl1pPr>
          </a:lstStyle>
          <a:p>
            <a:pPr lvl="0"/>
            <a:r>
              <a:rPr lang="en-US"/>
              <a:t>Edit Master text styles</a:t>
            </a:r>
          </a:p>
        </p:txBody>
      </p:sp>
      <p:cxnSp>
        <p:nvCxnSpPr>
          <p:cNvPr id="8" name="Straight Connector 7"/>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1781" y="1040710"/>
            <a:ext cx="5237440" cy="5231341"/>
          </a:xfrm>
          <a:prstGeom prst="rect">
            <a:avLst/>
          </a:prstGeom>
        </p:spPr>
      </p:pic>
    </p:spTree>
    <p:extLst>
      <p:ext uri="{BB962C8B-B14F-4D97-AF65-F5344CB8AC3E}">
        <p14:creationId xmlns:p14="http://schemas.microsoft.com/office/powerpoint/2010/main" val="2458769133"/>
      </p:ext>
    </p:extLst>
  </p:cSld>
  <p:clrMapOvr>
    <a:masterClrMapping/>
  </p:clrMapOvr>
  <p:extLst>
    <p:ext uri="{DCECCB84-F9BA-43D5-87BE-67443E8EF086}">
      <p15:sldGuideLst xmlns:p15="http://schemas.microsoft.com/office/powerpoint/2012/main">
        <p15:guide id="5" orient="horz" pos="2160" userDrawn="1">
          <p15:clr>
            <a:srgbClr val="FBAE40"/>
          </p15:clr>
        </p15:guide>
        <p15:guide id="6" pos="2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Pattern Dark Orang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9331" y="2317843"/>
            <a:ext cx="4655075" cy="997196"/>
          </a:xfrm>
        </p:spPr>
        <p:txBody>
          <a:bodyPr wrap="square" anchor="b" anchorCtr="0">
            <a:spAutoFit/>
          </a:bodyPr>
          <a:lstStyle>
            <a:lvl1pPr>
              <a:defRPr sz="3600">
                <a:solidFill>
                  <a:schemeClr val="tx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699331" y="3515546"/>
            <a:ext cx="4655075"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39"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2"/>
                  </a:solidFill>
                  <a:effectLst/>
                  <a:uLnTx/>
                  <a:uFillTx/>
                  <a:latin typeface="Arial"/>
                  <a:ea typeface="+mn-ea"/>
                  <a:cs typeface="+mn-cs"/>
                </a:rPr>
                <a:t>“Seyfarth”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2"/>
                  </a:solidFill>
                  <a:effectLst/>
                  <a:uLnTx/>
                  <a:uFillTx/>
                  <a:latin typeface="Arial"/>
                  <a:ea typeface="+mn-ea"/>
                  <a:cs typeface="+mn-cs"/>
                </a:rPr>
                <a:t>Seyfarth Shaw LLP</a:t>
              </a:r>
            </a:p>
          </p:txBody>
        </p:sp>
      </p:grpSp>
      <p:grpSp>
        <p:nvGrpSpPr>
          <p:cNvPr id="5" name="Group 4"/>
          <p:cNvGrpSpPr/>
          <p:nvPr userDrawn="1"/>
        </p:nvGrpSpPr>
        <p:grpSpPr>
          <a:xfrm>
            <a:off x="324854" y="-84221"/>
            <a:ext cx="12921914" cy="7688179"/>
            <a:chOff x="324854" y="-84221"/>
            <a:chExt cx="12921914" cy="7688179"/>
          </a:xfrm>
        </p:grpSpPr>
        <p:sp>
          <p:nvSpPr>
            <p:cNvPr id="4" name="Rectangle 3"/>
            <p:cNvSpPr/>
            <p:nvPr userDrawn="1"/>
          </p:nvSpPr>
          <p:spPr>
            <a:xfrm>
              <a:off x="12192000" y="-84221"/>
              <a:ext cx="1054768" cy="7688179"/>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324854" y="6858000"/>
              <a:ext cx="12031578" cy="745957"/>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userDrawn="1"/>
        </p:nvGrpSpPr>
        <p:grpSpPr>
          <a:xfrm>
            <a:off x="477254" y="68179"/>
            <a:ext cx="12921914" cy="7688179"/>
            <a:chOff x="324854" y="-84221"/>
            <a:chExt cx="12921914" cy="7688179"/>
          </a:xfrm>
        </p:grpSpPr>
        <p:sp>
          <p:nvSpPr>
            <p:cNvPr id="19" name="Rectangle 18"/>
            <p:cNvSpPr/>
            <p:nvPr userDrawn="1"/>
          </p:nvSpPr>
          <p:spPr>
            <a:xfrm>
              <a:off x="12192000" y="-84221"/>
              <a:ext cx="1054768" cy="7688179"/>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324854" y="6858000"/>
              <a:ext cx="12031578" cy="745957"/>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Footer Placeholder 5"/>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dirty="0"/>
              <a:t>©2021 Seyfarth Shaw LLP. All rights reserved. Private and Confidential</a:t>
            </a:r>
          </a:p>
        </p:txBody>
      </p:sp>
      <p:pic>
        <p:nvPicPr>
          <p:cNvPr id="22" name="Picture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12380" y="1197854"/>
            <a:ext cx="6260620" cy="6263175"/>
          </a:xfrm>
          <a:prstGeom prst="rect">
            <a:avLst/>
          </a:prstGeom>
        </p:spPr>
      </p:pic>
    </p:spTree>
    <p:extLst>
      <p:ext uri="{BB962C8B-B14F-4D97-AF65-F5344CB8AC3E}">
        <p14:creationId xmlns:p14="http://schemas.microsoft.com/office/powerpoint/2010/main" val="17862372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Divider Gray">
    <p:bg>
      <p:bgPr>
        <a:solidFill>
          <a:schemeClr val="tx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dirty="0"/>
              <a:t>©2021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dirty="0"/>
          </a:p>
        </p:txBody>
      </p:sp>
      <p:cxnSp>
        <p:nvCxnSpPr>
          <p:cNvPr id="5" name="Straight Connector 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3"/>
          </p:nvPr>
        </p:nvSpPr>
        <p:spPr>
          <a:xfrm>
            <a:off x="946517" y="2794086"/>
            <a:ext cx="5283367" cy="2220913"/>
          </a:xfrm>
        </p:spPr>
        <p:txBody>
          <a:bodyPr>
            <a:normAutofit/>
          </a:bodyPr>
          <a:lstStyle>
            <a:lvl1pPr marL="0" indent="0" algn="l">
              <a:buFontTx/>
              <a:buNone/>
              <a:defRPr sz="4000" b="1">
                <a:solidFill>
                  <a:schemeClr val="tx2"/>
                </a:solidFill>
              </a:defRPr>
            </a:lvl1pPr>
          </a:lstStyle>
          <a:p>
            <a:pPr lvl="0"/>
            <a:r>
              <a:rPr lang="en-US"/>
              <a:t>Edit Master text styles</a:t>
            </a:r>
          </a:p>
        </p:txBody>
      </p:sp>
      <p:cxnSp>
        <p:nvCxnSpPr>
          <p:cNvPr id="8" name="Straight Connector 7"/>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1781" y="1040710"/>
            <a:ext cx="5237440" cy="5231341"/>
          </a:xfrm>
          <a:prstGeom prst="rect">
            <a:avLst/>
          </a:prstGeom>
        </p:spPr>
      </p:pic>
    </p:spTree>
    <p:extLst>
      <p:ext uri="{BB962C8B-B14F-4D97-AF65-F5344CB8AC3E}">
        <p14:creationId xmlns:p14="http://schemas.microsoft.com/office/powerpoint/2010/main" val="1727732494"/>
      </p:ext>
    </p:extLst>
  </p:cSld>
  <p:clrMapOvr>
    <a:masterClrMapping/>
  </p:clrMapOvr>
  <p:extLst>
    <p:ext uri="{DCECCB84-F9BA-43D5-87BE-67443E8EF086}">
      <p15:sldGuideLst xmlns:p15="http://schemas.microsoft.com/office/powerpoint/2012/main">
        <p15:guide id="5" orient="horz" pos="2160">
          <p15:clr>
            <a:srgbClr val="FBAE40"/>
          </p15:clr>
        </p15:guide>
        <p15:guide id="6" pos="24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Divider Orange">
    <p:bg>
      <p:bgPr>
        <a:solidFill>
          <a:schemeClr val="accent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dirty="0"/>
              <a:t>©2021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dirty="0"/>
          </a:p>
        </p:txBody>
      </p:sp>
      <p:cxnSp>
        <p:nvCxnSpPr>
          <p:cNvPr id="5" name="Straight Connector 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3"/>
          </p:nvPr>
        </p:nvSpPr>
        <p:spPr>
          <a:xfrm>
            <a:off x="946517" y="2794086"/>
            <a:ext cx="5283367" cy="2220913"/>
          </a:xfrm>
        </p:spPr>
        <p:txBody>
          <a:bodyPr>
            <a:normAutofit/>
          </a:bodyPr>
          <a:lstStyle>
            <a:lvl1pPr marL="0" indent="0" algn="l">
              <a:buFontTx/>
              <a:buNone/>
              <a:defRPr sz="4000" b="1">
                <a:solidFill>
                  <a:schemeClr val="tx2"/>
                </a:solidFill>
              </a:defRPr>
            </a:lvl1pPr>
          </a:lstStyle>
          <a:p>
            <a:pPr lvl="0"/>
            <a:r>
              <a:rPr lang="en-US"/>
              <a:t>Edit Master text styles</a:t>
            </a:r>
          </a:p>
        </p:txBody>
      </p:sp>
      <p:cxnSp>
        <p:nvCxnSpPr>
          <p:cNvPr id="8" name="Straight Connector 7"/>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1781" y="1040710"/>
            <a:ext cx="5237440" cy="5231341"/>
          </a:xfrm>
          <a:prstGeom prst="rect">
            <a:avLst/>
          </a:prstGeom>
        </p:spPr>
      </p:pic>
    </p:spTree>
    <p:extLst>
      <p:ext uri="{BB962C8B-B14F-4D97-AF65-F5344CB8AC3E}">
        <p14:creationId xmlns:p14="http://schemas.microsoft.com/office/powerpoint/2010/main" val="1061784026"/>
      </p:ext>
    </p:extLst>
  </p:cSld>
  <p:clrMapOvr>
    <a:masterClrMapping/>
  </p:clrMapOvr>
  <p:extLst>
    <p:ext uri="{DCECCB84-F9BA-43D5-87BE-67443E8EF086}">
      <p15:sldGuideLst xmlns:p15="http://schemas.microsoft.com/office/powerpoint/2012/main">
        <p15:guide id="5" orient="horz" pos="2160">
          <p15:clr>
            <a:srgbClr val="FBAE40"/>
          </p15:clr>
        </p15:guide>
        <p15:guide id="6" pos="24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Divider Dark Orange">
    <p:bg>
      <p:bgPr>
        <a:solidFill>
          <a:schemeClr val="accent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dirty="0"/>
              <a:t>©2021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dirty="0"/>
          </a:p>
        </p:txBody>
      </p:sp>
      <p:cxnSp>
        <p:nvCxnSpPr>
          <p:cNvPr id="5" name="Straight Connector 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3"/>
          </p:nvPr>
        </p:nvSpPr>
        <p:spPr>
          <a:xfrm>
            <a:off x="946517" y="2794086"/>
            <a:ext cx="5283367" cy="2220913"/>
          </a:xfrm>
        </p:spPr>
        <p:txBody>
          <a:bodyPr>
            <a:normAutofit/>
          </a:bodyPr>
          <a:lstStyle>
            <a:lvl1pPr marL="0" indent="0" algn="l">
              <a:buFontTx/>
              <a:buNone/>
              <a:defRPr sz="4000" b="1">
                <a:solidFill>
                  <a:schemeClr val="tx2"/>
                </a:solidFill>
              </a:defRPr>
            </a:lvl1pPr>
          </a:lstStyle>
          <a:p>
            <a:pPr lvl="0"/>
            <a:r>
              <a:rPr lang="en-US"/>
              <a:t>Edit Master text styles</a:t>
            </a:r>
          </a:p>
        </p:txBody>
      </p:sp>
      <p:cxnSp>
        <p:nvCxnSpPr>
          <p:cNvPr id="8" name="Straight Connector 7"/>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1781" y="1040710"/>
            <a:ext cx="5237440" cy="5231341"/>
          </a:xfrm>
          <a:prstGeom prst="rect">
            <a:avLst/>
          </a:prstGeom>
        </p:spPr>
      </p:pic>
    </p:spTree>
    <p:extLst>
      <p:ext uri="{BB962C8B-B14F-4D97-AF65-F5344CB8AC3E}">
        <p14:creationId xmlns:p14="http://schemas.microsoft.com/office/powerpoint/2010/main" val="3231996258"/>
      </p:ext>
    </p:extLst>
  </p:cSld>
  <p:clrMapOvr>
    <a:masterClrMapping/>
  </p:clrMapOvr>
  <p:extLst>
    <p:ext uri="{DCECCB84-F9BA-43D5-87BE-67443E8EF086}">
      <p15:sldGuideLst xmlns:p15="http://schemas.microsoft.com/office/powerpoint/2012/main">
        <p15:guide id="5" orient="horz" pos="2160">
          <p15:clr>
            <a:srgbClr val="FBAE40"/>
          </p15:clr>
        </p15:guide>
        <p15:guide id="6" pos="24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Divider Teal">
    <p:bg>
      <p:bgPr>
        <a:solidFill>
          <a:schemeClr val="accent3"/>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dirty="0"/>
              <a:t>©2021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dirty="0"/>
          </a:p>
        </p:txBody>
      </p:sp>
      <p:cxnSp>
        <p:nvCxnSpPr>
          <p:cNvPr id="5" name="Straight Connector 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3"/>
          </p:nvPr>
        </p:nvSpPr>
        <p:spPr>
          <a:xfrm>
            <a:off x="946517" y="2794086"/>
            <a:ext cx="5283367" cy="2220913"/>
          </a:xfrm>
        </p:spPr>
        <p:txBody>
          <a:bodyPr>
            <a:normAutofit/>
          </a:bodyPr>
          <a:lstStyle>
            <a:lvl1pPr marL="0" indent="0" algn="l">
              <a:buFontTx/>
              <a:buNone/>
              <a:defRPr sz="4000" b="1">
                <a:solidFill>
                  <a:schemeClr val="tx2"/>
                </a:solidFill>
              </a:defRPr>
            </a:lvl1pPr>
          </a:lstStyle>
          <a:p>
            <a:pPr lvl="0"/>
            <a:r>
              <a:rPr lang="en-US"/>
              <a:t>Edit Master text styles</a:t>
            </a:r>
          </a:p>
        </p:txBody>
      </p:sp>
      <p:cxnSp>
        <p:nvCxnSpPr>
          <p:cNvPr id="8" name="Straight Connector 7"/>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1781" y="1040710"/>
            <a:ext cx="5237440" cy="5231341"/>
          </a:xfrm>
          <a:prstGeom prst="rect">
            <a:avLst/>
          </a:prstGeom>
        </p:spPr>
      </p:pic>
    </p:spTree>
    <p:extLst>
      <p:ext uri="{BB962C8B-B14F-4D97-AF65-F5344CB8AC3E}">
        <p14:creationId xmlns:p14="http://schemas.microsoft.com/office/powerpoint/2010/main" val="4155538681"/>
      </p:ext>
    </p:extLst>
  </p:cSld>
  <p:clrMapOvr>
    <a:masterClrMapping/>
  </p:clrMapOvr>
  <p:extLst>
    <p:ext uri="{DCECCB84-F9BA-43D5-87BE-67443E8EF086}">
      <p15:sldGuideLst xmlns:p15="http://schemas.microsoft.com/office/powerpoint/2012/main">
        <p15:guide id="5" orient="horz" pos="2160">
          <p15:clr>
            <a:srgbClr val="FBAE40"/>
          </p15:clr>
        </p15:guide>
        <p15:guide id="6" pos="2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Divider Dark Teal">
    <p:bg>
      <p:bgPr>
        <a:solidFill>
          <a:schemeClr val="accent4"/>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dirty="0"/>
              <a:t>©2021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dirty="0"/>
          </a:p>
        </p:txBody>
      </p:sp>
      <p:cxnSp>
        <p:nvCxnSpPr>
          <p:cNvPr id="5" name="Straight Connector 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3"/>
          </p:nvPr>
        </p:nvSpPr>
        <p:spPr>
          <a:xfrm>
            <a:off x="946517" y="2794086"/>
            <a:ext cx="5283367" cy="2220913"/>
          </a:xfrm>
        </p:spPr>
        <p:txBody>
          <a:bodyPr>
            <a:normAutofit/>
          </a:bodyPr>
          <a:lstStyle>
            <a:lvl1pPr marL="0" indent="0" algn="l">
              <a:buFontTx/>
              <a:buNone/>
              <a:defRPr sz="4000" b="1">
                <a:solidFill>
                  <a:schemeClr val="tx2"/>
                </a:solidFill>
              </a:defRPr>
            </a:lvl1pPr>
          </a:lstStyle>
          <a:p>
            <a:pPr lvl="0"/>
            <a:r>
              <a:rPr lang="en-US"/>
              <a:t>Edit Master text styles</a:t>
            </a:r>
          </a:p>
        </p:txBody>
      </p:sp>
      <p:cxnSp>
        <p:nvCxnSpPr>
          <p:cNvPr id="8" name="Straight Connector 7"/>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1781" y="1040710"/>
            <a:ext cx="5237440" cy="5231341"/>
          </a:xfrm>
          <a:prstGeom prst="rect">
            <a:avLst/>
          </a:prstGeom>
        </p:spPr>
      </p:pic>
    </p:spTree>
    <p:extLst>
      <p:ext uri="{BB962C8B-B14F-4D97-AF65-F5344CB8AC3E}">
        <p14:creationId xmlns:p14="http://schemas.microsoft.com/office/powerpoint/2010/main" val="1956302256"/>
      </p:ext>
    </p:extLst>
  </p:cSld>
  <p:clrMapOvr>
    <a:masterClrMapping/>
  </p:clrMapOvr>
  <p:extLst>
    <p:ext uri="{DCECCB84-F9BA-43D5-87BE-67443E8EF086}">
      <p15:sldGuideLst xmlns:p15="http://schemas.microsoft.com/office/powerpoint/2012/main">
        <p15:guide id="5" orient="horz" pos="2160">
          <p15:clr>
            <a:srgbClr val="FBAE40"/>
          </p15:clr>
        </p15:guide>
        <p15:guide id="6" pos="2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Divider Purple">
    <p:bg>
      <p:bgPr>
        <a:solidFill>
          <a:schemeClr val="accent5"/>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dirty="0"/>
              <a:t>©2021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dirty="0"/>
          </a:p>
        </p:txBody>
      </p:sp>
      <p:cxnSp>
        <p:nvCxnSpPr>
          <p:cNvPr id="5" name="Straight Connector 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3"/>
          </p:nvPr>
        </p:nvSpPr>
        <p:spPr>
          <a:xfrm>
            <a:off x="946517" y="2794086"/>
            <a:ext cx="5283367" cy="2220913"/>
          </a:xfrm>
        </p:spPr>
        <p:txBody>
          <a:bodyPr>
            <a:normAutofit/>
          </a:bodyPr>
          <a:lstStyle>
            <a:lvl1pPr marL="0" indent="0" algn="l">
              <a:buFontTx/>
              <a:buNone/>
              <a:defRPr sz="4000" b="1">
                <a:solidFill>
                  <a:schemeClr val="tx2"/>
                </a:solidFill>
              </a:defRPr>
            </a:lvl1pPr>
          </a:lstStyle>
          <a:p>
            <a:pPr lvl="0"/>
            <a:r>
              <a:rPr lang="en-US"/>
              <a:t>Edit Master text styles</a:t>
            </a:r>
          </a:p>
        </p:txBody>
      </p:sp>
      <p:cxnSp>
        <p:nvCxnSpPr>
          <p:cNvPr id="8" name="Straight Connector 7"/>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1781" y="1040710"/>
            <a:ext cx="5237440" cy="5231341"/>
          </a:xfrm>
          <a:prstGeom prst="rect">
            <a:avLst/>
          </a:prstGeom>
        </p:spPr>
      </p:pic>
    </p:spTree>
    <p:extLst>
      <p:ext uri="{BB962C8B-B14F-4D97-AF65-F5344CB8AC3E}">
        <p14:creationId xmlns:p14="http://schemas.microsoft.com/office/powerpoint/2010/main" val="203926221"/>
      </p:ext>
    </p:extLst>
  </p:cSld>
  <p:clrMapOvr>
    <a:masterClrMapping/>
  </p:clrMapOvr>
  <p:extLst>
    <p:ext uri="{DCECCB84-F9BA-43D5-87BE-67443E8EF086}">
      <p15:sldGuideLst xmlns:p15="http://schemas.microsoft.com/office/powerpoint/2012/main">
        <p15:guide id="5" orient="horz" pos="2160">
          <p15:clr>
            <a:srgbClr val="FBAE40"/>
          </p15:clr>
        </p15:guide>
        <p15:guide id="6" pos="2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Divider Dark Purple">
    <p:bg>
      <p:bgPr>
        <a:solidFill>
          <a:schemeClr val="accent6"/>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dirty="0"/>
              <a:t>©2021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dirty="0"/>
          </a:p>
        </p:txBody>
      </p:sp>
      <p:cxnSp>
        <p:nvCxnSpPr>
          <p:cNvPr id="5" name="Straight Connector 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3"/>
          </p:nvPr>
        </p:nvSpPr>
        <p:spPr>
          <a:xfrm>
            <a:off x="946517" y="2794086"/>
            <a:ext cx="5283367" cy="2220913"/>
          </a:xfrm>
        </p:spPr>
        <p:txBody>
          <a:bodyPr>
            <a:normAutofit/>
          </a:bodyPr>
          <a:lstStyle>
            <a:lvl1pPr marL="0" indent="0" algn="l">
              <a:buFontTx/>
              <a:buNone/>
              <a:defRPr sz="4000" b="1">
                <a:solidFill>
                  <a:schemeClr val="tx2"/>
                </a:solidFill>
              </a:defRPr>
            </a:lvl1pPr>
          </a:lstStyle>
          <a:p>
            <a:pPr lvl="0"/>
            <a:r>
              <a:rPr lang="en-US"/>
              <a:t>Edit Master text styles</a:t>
            </a:r>
          </a:p>
        </p:txBody>
      </p:sp>
      <p:cxnSp>
        <p:nvCxnSpPr>
          <p:cNvPr id="8" name="Straight Connector 7"/>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1781" y="1040710"/>
            <a:ext cx="5237440" cy="5231341"/>
          </a:xfrm>
          <a:prstGeom prst="rect">
            <a:avLst/>
          </a:prstGeom>
        </p:spPr>
      </p:pic>
    </p:spTree>
    <p:extLst>
      <p:ext uri="{BB962C8B-B14F-4D97-AF65-F5344CB8AC3E}">
        <p14:creationId xmlns:p14="http://schemas.microsoft.com/office/powerpoint/2010/main" val="3955741482"/>
      </p:ext>
    </p:extLst>
  </p:cSld>
  <p:clrMapOvr>
    <a:masterClrMapping/>
  </p:clrMapOvr>
  <p:extLst>
    <p:ext uri="{DCECCB84-F9BA-43D5-87BE-67443E8EF086}">
      <p15:sldGuideLst xmlns:p15="http://schemas.microsoft.com/office/powerpoint/2012/main">
        <p15:guide id="5" orient="horz" pos="2160">
          <p15:clr>
            <a:srgbClr val="FBAE40"/>
          </p15:clr>
        </p15:guide>
        <p15:guide id="6" pos="24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8B10027-DFA6-7840-8F62-208D4798314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 r="11142"/>
          <a:stretch/>
        </p:blipFill>
        <p:spPr>
          <a:xfrm>
            <a:off x="0" y="0"/>
            <a:ext cx="12192000" cy="6858000"/>
          </a:xfrm>
          <a:prstGeom prst="rect">
            <a:avLst/>
          </a:prstGeom>
        </p:spPr>
      </p:pic>
      <p:pic>
        <p:nvPicPr>
          <p:cNvPr id="15" name="Picture 14" descr="all white ungrouped.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14400" y="685801"/>
            <a:ext cx="2023872" cy="580581"/>
          </a:xfrm>
          <a:prstGeom prst="rect">
            <a:avLst/>
          </a:prstGeom>
        </p:spPr>
      </p:pic>
      <p:sp>
        <p:nvSpPr>
          <p:cNvPr id="12" name="Title 1"/>
          <p:cNvSpPr txBox="1">
            <a:spLocks/>
          </p:cNvSpPr>
          <p:nvPr userDrawn="1"/>
        </p:nvSpPr>
        <p:spPr>
          <a:xfrm>
            <a:off x="914400" y="4562855"/>
            <a:ext cx="7825339" cy="1259840"/>
          </a:xfrm>
          <a:prstGeom prst="rect">
            <a:avLst/>
          </a:prstGeom>
        </p:spPr>
        <p:txBody>
          <a:bodyPr lIns="0" tIns="0" rIns="0" bIns="0" anchor="t"/>
          <a:lstStyle>
            <a:lvl1pPr algn="l" defTabSz="914400" rtl="0" eaLnBrk="1" latinLnBrk="0" hangingPunct="1">
              <a:lnSpc>
                <a:spcPct val="90000"/>
              </a:lnSpc>
              <a:spcBef>
                <a:spcPct val="0"/>
              </a:spcBef>
              <a:buNone/>
              <a:defRPr sz="3600" kern="1200">
                <a:solidFill>
                  <a:schemeClr val="accent1"/>
                </a:solidFill>
                <a:latin typeface="+mj-lt"/>
                <a:ea typeface="+mj-ea"/>
                <a:cs typeface="+mj-cs"/>
              </a:defRPr>
            </a:lvl1pPr>
          </a:lstStyle>
          <a:p>
            <a:pPr>
              <a:spcAft>
                <a:spcPts val="0"/>
              </a:spcAft>
              <a:tabLst>
                <a:tab pos="6796088" algn="l"/>
              </a:tabLst>
            </a:pPr>
            <a:r>
              <a:rPr lang="en-US" sz="4400" b="1" i="0" spc="0" baseline="0" dirty="0">
                <a:solidFill>
                  <a:schemeClr val="bg1"/>
                </a:solidFill>
                <a:latin typeface="+mn-lt"/>
                <a:cs typeface="Georgia"/>
              </a:rPr>
              <a:t>COVID-19-Related Legal Updates</a:t>
            </a:r>
          </a:p>
        </p:txBody>
      </p:sp>
      <p:sp>
        <p:nvSpPr>
          <p:cNvPr id="3" name="TextBox 2"/>
          <p:cNvSpPr txBox="1"/>
          <p:nvPr userDrawn="1"/>
        </p:nvSpPr>
        <p:spPr>
          <a:xfrm>
            <a:off x="904069" y="3328280"/>
            <a:ext cx="10902921" cy="738664"/>
          </a:xfrm>
          <a:prstGeom prst="rect">
            <a:avLst/>
          </a:prstGeom>
          <a:noFill/>
        </p:spPr>
        <p:txBody>
          <a:bodyPr wrap="square" lIns="0" tIns="0" rIns="0" bIns="0" rtlCol="0" anchor="ctr">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b="0" i="0" u="none" strike="noStrike" kern="1200" baseline="0" dirty="0">
                <a:solidFill>
                  <a:schemeClr val="bg1"/>
                </a:solidFill>
                <a:latin typeface="+mn-lt"/>
                <a:ea typeface="+mn-ea"/>
                <a:cs typeface="Georgia"/>
              </a:rPr>
              <a:t>Japan Pharmaceutical Manufacturers Association (JPMA) November 2020 Webinar Series – Session 2</a:t>
            </a:r>
          </a:p>
        </p:txBody>
      </p:sp>
      <p:sp>
        <p:nvSpPr>
          <p:cNvPr id="16" name="Rectangle 15">
            <a:hlinkClick r:id="rId4"/>
            <a:extLst>
              <a:ext uri="{FF2B5EF4-FFF2-40B4-BE49-F238E27FC236}">
                <a16:creationId xmlns:a16="http://schemas.microsoft.com/office/drawing/2014/main" id="{E49E598F-C8EF-534E-AD3C-AB2EF79CDB77}"/>
              </a:ext>
            </a:extLst>
          </p:cNvPr>
          <p:cNvSpPr/>
          <p:nvPr userDrawn="1"/>
        </p:nvSpPr>
        <p:spPr>
          <a:xfrm>
            <a:off x="914401" y="685800"/>
            <a:ext cx="2022849" cy="6309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17" name="Straight Connector 16">
            <a:extLst>
              <a:ext uri="{FF2B5EF4-FFF2-40B4-BE49-F238E27FC236}">
                <a16:creationId xmlns:a16="http://schemas.microsoft.com/office/drawing/2014/main" id="{9A1CA59F-2A33-274C-9CB7-E387A2C013DE}"/>
              </a:ext>
            </a:extLst>
          </p:cNvPr>
          <p:cNvCxnSpPr>
            <a:cxnSpLocks/>
          </p:cNvCxnSpPr>
          <p:nvPr userDrawn="1"/>
        </p:nvCxnSpPr>
        <p:spPr>
          <a:xfrm>
            <a:off x="935064" y="4313900"/>
            <a:ext cx="1276571" cy="0"/>
          </a:xfrm>
          <a:prstGeom prst="line">
            <a:avLst/>
          </a:prstGeom>
          <a:ln w="50800">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914401" y="5956623"/>
            <a:ext cx="10902921" cy="246221"/>
          </a:xfrm>
          <a:prstGeom prst="rect">
            <a:avLst/>
          </a:prstGeom>
          <a:noFill/>
        </p:spPr>
        <p:txBody>
          <a:bodyPr wrap="square" lIns="0" tIns="0" rIns="0" bIns="0" rtlCol="0" anchor="ctr">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0" i="1" u="none" strike="noStrike" kern="1200" baseline="0" dirty="0">
                <a:solidFill>
                  <a:schemeClr val="bg1"/>
                </a:solidFill>
                <a:latin typeface="+mn-lt"/>
                <a:ea typeface="+mn-ea"/>
                <a:cs typeface="Georgia"/>
              </a:rPr>
              <a:t>November 12, 2020 (Japan Time) // November 11, 2020 (U.S. Time)</a:t>
            </a:r>
          </a:p>
        </p:txBody>
      </p:sp>
    </p:spTree>
    <p:extLst>
      <p:ext uri="{BB962C8B-B14F-4D97-AF65-F5344CB8AC3E}">
        <p14:creationId xmlns:p14="http://schemas.microsoft.com/office/powerpoint/2010/main" val="10113281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8B10027-DFA6-7840-8F62-208D4798314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02" t="1" r="4505" b="42"/>
          <a:stretch/>
        </p:blipFill>
        <p:spPr>
          <a:xfrm>
            <a:off x="310896" y="233172"/>
            <a:ext cx="11570208" cy="6391656"/>
          </a:xfrm>
          <a:prstGeom prst="rect">
            <a:avLst/>
          </a:prstGeom>
        </p:spPr>
      </p:pic>
      <p:pic>
        <p:nvPicPr>
          <p:cNvPr id="15" name="Picture 14" descr="all white ungrouped.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14400" y="685801"/>
            <a:ext cx="2023872" cy="580581"/>
          </a:xfrm>
          <a:prstGeom prst="rect">
            <a:avLst/>
          </a:prstGeom>
        </p:spPr>
      </p:pic>
      <p:sp>
        <p:nvSpPr>
          <p:cNvPr id="12" name="Title 1"/>
          <p:cNvSpPr txBox="1">
            <a:spLocks/>
          </p:cNvSpPr>
          <p:nvPr userDrawn="1"/>
        </p:nvSpPr>
        <p:spPr>
          <a:xfrm>
            <a:off x="914400" y="4529246"/>
            <a:ext cx="7825339" cy="1259840"/>
          </a:xfrm>
          <a:prstGeom prst="rect">
            <a:avLst/>
          </a:prstGeom>
        </p:spPr>
        <p:txBody>
          <a:bodyPr lIns="0" tIns="0" rIns="0" bIns="0" anchor="t"/>
          <a:lstStyle>
            <a:lvl1pPr algn="l" defTabSz="914400" rtl="0" eaLnBrk="1" latinLnBrk="0" hangingPunct="1">
              <a:lnSpc>
                <a:spcPct val="90000"/>
              </a:lnSpc>
              <a:spcBef>
                <a:spcPct val="0"/>
              </a:spcBef>
              <a:buNone/>
              <a:defRPr sz="3600" kern="1200">
                <a:solidFill>
                  <a:schemeClr val="accent1"/>
                </a:solidFill>
                <a:latin typeface="+mj-lt"/>
                <a:ea typeface="+mj-ea"/>
                <a:cs typeface="+mj-cs"/>
              </a:defRPr>
            </a:lvl1pPr>
          </a:lstStyle>
          <a:p>
            <a:pPr>
              <a:spcAft>
                <a:spcPts val="0"/>
              </a:spcAft>
              <a:tabLst>
                <a:tab pos="6796088" algn="l"/>
              </a:tabLst>
            </a:pPr>
            <a:r>
              <a:rPr lang="en-US" sz="4400" b="1" i="0" spc="0" baseline="0" dirty="0">
                <a:solidFill>
                  <a:schemeClr val="bg1"/>
                </a:solidFill>
                <a:latin typeface="+mn-lt"/>
                <a:cs typeface="Georgia"/>
              </a:rPr>
              <a:t>Knowing When</a:t>
            </a:r>
          </a:p>
          <a:p>
            <a:pPr>
              <a:spcAft>
                <a:spcPts val="0"/>
              </a:spcAft>
              <a:tabLst>
                <a:tab pos="6796088" algn="l"/>
              </a:tabLst>
            </a:pPr>
            <a:r>
              <a:rPr lang="en-US" sz="4400" b="1" i="0" spc="0" baseline="0" dirty="0">
                <a:solidFill>
                  <a:schemeClr val="bg1"/>
                </a:solidFill>
                <a:latin typeface="+mn-lt"/>
                <a:cs typeface="Georgia"/>
              </a:rPr>
              <a:t>and How to Pivot 2.0</a:t>
            </a:r>
          </a:p>
        </p:txBody>
      </p:sp>
      <p:sp>
        <p:nvSpPr>
          <p:cNvPr id="3" name="TextBox 2"/>
          <p:cNvSpPr txBox="1"/>
          <p:nvPr userDrawn="1"/>
        </p:nvSpPr>
        <p:spPr>
          <a:xfrm>
            <a:off x="904069" y="3750435"/>
            <a:ext cx="8167607" cy="369332"/>
          </a:xfrm>
          <a:prstGeom prst="rect">
            <a:avLst/>
          </a:prstGeom>
          <a:noFill/>
        </p:spPr>
        <p:txBody>
          <a:bodyPr wrap="square" lIns="0" tIns="0" rIns="0" bIns="0" rtlCol="0" anchor="ctr">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b="0" i="0" u="none" strike="noStrike" kern="1200" baseline="0" dirty="0">
                <a:solidFill>
                  <a:schemeClr val="bg1"/>
                </a:solidFill>
                <a:latin typeface="+mn-lt"/>
                <a:ea typeface="+mn-ea"/>
                <a:cs typeface="Georgia"/>
              </a:rPr>
              <a:t>16th Annual Foley IP Conference	</a:t>
            </a:r>
          </a:p>
        </p:txBody>
      </p:sp>
      <p:sp>
        <p:nvSpPr>
          <p:cNvPr id="16" name="Rectangle 15">
            <a:hlinkClick r:id="rId4"/>
            <a:extLst>
              <a:ext uri="{FF2B5EF4-FFF2-40B4-BE49-F238E27FC236}">
                <a16:creationId xmlns:a16="http://schemas.microsoft.com/office/drawing/2014/main" id="{E49E598F-C8EF-534E-AD3C-AB2EF79CDB77}"/>
              </a:ext>
            </a:extLst>
          </p:cNvPr>
          <p:cNvSpPr/>
          <p:nvPr userDrawn="1"/>
        </p:nvSpPr>
        <p:spPr>
          <a:xfrm>
            <a:off x="914401" y="685800"/>
            <a:ext cx="2022849" cy="6309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17" name="Straight Connector 16">
            <a:extLst>
              <a:ext uri="{FF2B5EF4-FFF2-40B4-BE49-F238E27FC236}">
                <a16:creationId xmlns:a16="http://schemas.microsoft.com/office/drawing/2014/main" id="{9A1CA59F-2A33-274C-9CB7-E387A2C013DE}"/>
              </a:ext>
            </a:extLst>
          </p:cNvPr>
          <p:cNvCxnSpPr>
            <a:cxnSpLocks/>
          </p:cNvCxnSpPr>
          <p:nvPr userDrawn="1"/>
        </p:nvCxnSpPr>
        <p:spPr>
          <a:xfrm>
            <a:off x="935064" y="4265774"/>
            <a:ext cx="1276571" cy="0"/>
          </a:xfrm>
          <a:prstGeom prst="line">
            <a:avLst/>
          </a:prstGeom>
          <a:ln w="50800">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211232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8B10027-DFA6-7840-8F62-208D4798314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 r="11142"/>
          <a:stretch/>
        </p:blipFill>
        <p:spPr>
          <a:xfrm>
            <a:off x="0" y="0"/>
            <a:ext cx="12192000" cy="6858000"/>
          </a:xfrm>
          <a:prstGeom prst="rect">
            <a:avLst/>
          </a:prstGeom>
        </p:spPr>
      </p:pic>
      <p:sp>
        <p:nvSpPr>
          <p:cNvPr id="8" name="Rectangle 7">
            <a:extLst>
              <a:ext uri="{FF2B5EF4-FFF2-40B4-BE49-F238E27FC236}">
                <a16:creationId xmlns:a16="http://schemas.microsoft.com/office/drawing/2014/main" id="{2DBF2951-B090-B348-802D-1E81395EC60A}"/>
              </a:ext>
            </a:extLst>
          </p:cNvPr>
          <p:cNvSpPr/>
          <p:nvPr userDrawn="1"/>
        </p:nvSpPr>
        <p:spPr>
          <a:xfrm>
            <a:off x="914400" y="932688"/>
            <a:ext cx="6660683" cy="4985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Title 1">
            <a:extLst>
              <a:ext uri="{FF2B5EF4-FFF2-40B4-BE49-F238E27FC236}">
                <a16:creationId xmlns:a16="http://schemas.microsoft.com/office/drawing/2014/main" id="{A7669378-18F0-D54D-86EE-BD871337879D}"/>
              </a:ext>
            </a:extLst>
          </p:cNvPr>
          <p:cNvSpPr>
            <a:spLocks noGrp="1"/>
          </p:cNvSpPr>
          <p:nvPr>
            <p:ph type="title" hasCustomPrompt="1"/>
          </p:nvPr>
        </p:nvSpPr>
        <p:spPr>
          <a:xfrm>
            <a:off x="1524006" y="1631302"/>
            <a:ext cx="5593487" cy="246888"/>
          </a:xfrm>
        </p:spPr>
        <p:txBody>
          <a:bodyPr anchor="t">
            <a:noAutofit/>
          </a:bodyPr>
          <a:lstStyle>
            <a:lvl1pPr>
              <a:defRPr sz="2000">
                <a:solidFill>
                  <a:schemeClr val="tx1"/>
                </a:solidFill>
              </a:defRPr>
            </a:lvl1pPr>
          </a:lstStyle>
          <a:p>
            <a:r>
              <a:rPr lang="en-US" dirty="0"/>
              <a:t>CLICK TO EDIT MASTER TITLE</a:t>
            </a:r>
          </a:p>
        </p:txBody>
      </p:sp>
      <p:sp>
        <p:nvSpPr>
          <p:cNvPr id="10" name="Text Placeholder 2">
            <a:extLst>
              <a:ext uri="{FF2B5EF4-FFF2-40B4-BE49-F238E27FC236}">
                <a16:creationId xmlns:a16="http://schemas.microsoft.com/office/drawing/2014/main" id="{BFF65BF0-82B5-CB4E-8F48-19C261E1A338}"/>
              </a:ext>
            </a:extLst>
          </p:cNvPr>
          <p:cNvSpPr>
            <a:spLocks noGrp="1"/>
          </p:cNvSpPr>
          <p:nvPr>
            <p:ph type="body" idx="1"/>
          </p:nvPr>
        </p:nvSpPr>
        <p:spPr>
          <a:xfrm>
            <a:off x="1524006" y="2468000"/>
            <a:ext cx="5593487" cy="3018400"/>
          </a:xfrm>
        </p:spPr>
        <p:txBody>
          <a:bodyPr>
            <a:noAutofit/>
          </a:bodyPr>
          <a:lstStyle>
            <a:lvl1pPr marL="0" indent="0">
              <a:buNone/>
              <a:defRPr sz="3800" b="1">
                <a:solidFill>
                  <a:schemeClr val="bg2">
                    <a:lumMod val="1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253341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Pattern Dark Teal">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9331" y="2317843"/>
            <a:ext cx="4655075" cy="997196"/>
          </a:xfrm>
        </p:spPr>
        <p:txBody>
          <a:bodyPr wrap="square" anchor="b" anchorCtr="0">
            <a:spAutoFit/>
          </a:bodyPr>
          <a:lstStyle>
            <a:lvl1pPr>
              <a:defRPr sz="3600">
                <a:solidFill>
                  <a:schemeClr val="tx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699331" y="3515546"/>
            <a:ext cx="4655075"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39"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pic>
        <p:nvPicPr>
          <p:cNvPr id="25" name="Picture 2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57009" y="1250716"/>
            <a:ext cx="6182482" cy="6175281"/>
          </a:xfrm>
          <a:prstGeom prst="rect">
            <a:avLst/>
          </a:prstGeom>
        </p:spPr>
      </p:pic>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2"/>
                  </a:solidFill>
                  <a:effectLst/>
                  <a:uLnTx/>
                  <a:uFillTx/>
                  <a:latin typeface="Arial"/>
                  <a:ea typeface="+mn-ea"/>
                  <a:cs typeface="+mn-cs"/>
                </a:rPr>
                <a:t>“Seyfarth”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2"/>
                  </a:solidFill>
                  <a:effectLst/>
                  <a:uLnTx/>
                  <a:uFillTx/>
                  <a:latin typeface="Arial"/>
                  <a:ea typeface="+mn-ea"/>
                  <a:cs typeface="+mn-cs"/>
                </a:rPr>
                <a:t>Seyfarth Shaw LLP</a:t>
              </a:r>
            </a:p>
          </p:txBody>
        </p:sp>
      </p:grpSp>
      <p:grpSp>
        <p:nvGrpSpPr>
          <p:cNvPr id="5" name="Group 4"/>
          <p:cNvGrpSpPr/>
          <p:nvPr userDrawn="1"/>
        </p:nvGrpSpPr>
        <p:grpSpPr>
          <a:xfrm>
            <a:off x="324854" y="-84221"/>
            <a:ext cx="12921914" cy="7688179"/>
            <a:chOff x="324854" y="-84221"/>
            <a:chExt cx="12921914" cy="7688179"/>
          </a:xfrm>
        </p:grpSpPr>
        <p:sp>
          <p:nvSpPr>
            <p:cNvPr id="4" name="Rectangle 3"/>
            <p:cNvSpPr/>
            <p:nvPr userDrawn="1"/>
          </p:nvSpPr>
          <p:spPr>
            <a:xfrm>
              <a:off x="12192000" y="-84221"/>
              <a:ext cx="1054768" cy="7688179"/>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324854" y="6858000"/>
              <a:ext cx="12031578" cy="745957"/>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userDrawn="1"/>
        </p:nvGrpSpPr>
        <p:grpSpPr>
          <a:xfrm>
            <a:off x="477254" y="68179"/>
            <a:ext cx="12921914" cy="7688179"/>
            <a:chOff x="324854" y="-84221"/>
            <a:chExt cx="12921914" cy="7688179"/>
          </a:xfrm>
        </p:grpSpPr>
        <p:sp>
          <p:nvSpPr>
            <p:cNvPr id="19" name="Rectangle 18"/>
            <p:cNvSpPr/>
            <p:nvPr userDrawn="1"/>
          </p:nvSpPr>
          <p:spPr>
            <a:xfrm>
              <a:off x="12192000" y="-84221"/>
              <a:ext cx="1054768" cy="7688179"/>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324854" y="6858000"/>
              <a:ext cx="12031578" cy="745957"/>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Footer Placeholder 5"/>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dirty="0"/>
              <a:t>©2021 Seyfarth Shaw LLP. All rights reserved. Private and Confidential</a:t>
            </a:r>
          </a:p>
        </p:txBody>
      </p:sp>
    </p:spTree>
    <p:extLst>
      <p:ext uri="{BB962C8B-B14F-4D97-AF65-F5344CB8AC3E}">
        <p14:creationId xmlns:p14="http://schemas.microsoft.com/office/powerpoint/2010/main" val="226343963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8B10027-DFA6-7840-8F62-208D4798314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 r="11142"/>
          <a:stretch/>
        </p:blipFill>
        <p:spPr>
          <a:xfrm>
            <a:off x="0" y="0"/>
            <a:ext cx="12192000" cy="6858000"/>
          </a:xfrm>
          <a:prstGeom prst="rect">
            <a:avLst/>
          </a:prstGeom>
        </p:spPr>
      </p:pic>
      <p:sp>
        <p:nvSpPr>
          <p:cNvPr id="8" name="Rectangle 7">
            <a:extLst>
              <a:ext uri="{FF2B5EF4-FFF2-40B4-BE49-F238E27FC236}">
                <a16:creationId xmlns:a16="http://schemas.microsoft.com/office/drawing/2014/main" id="{2DBF2951-B090-B348-802D-1E81395EC60A}"/>
              </a:ext>
            </a:extLst>
          </p:cNvPr>
          <p:cNvSpPr/>
          <p:nvPr userDrawn="1"/>
        </p:nvSpPr>
        <p:spPr>
          <a:xfrm>
            <a:off x="914400" y="932688"/>
            <a:ext cx="6660683" cy="4985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Title 1">
            <a:extLst>
              <a:ext uri="{FF2B5EF4-FFF2-40B4-BE49-F238E27FC236}">
                <a16:creationId xmlns:a16="http://schemas.microsoft.com/office/drawing/2014/main" id="{9D68DFA9-53DB-EF45-8563-700E84B977D3}"/>
              </a:ext>
            </a:extLst>
          </p:cNvPr>
          <p:cNvSpPr>
            <a:spLocks noGrp="1"/>
          </p:cNvSpPr>
          <p:nvPr>
            <p:ph type="title" hasCustomPrompt="1"/>
          </p:nvPr>
        </p:nvSpPr>
        <p:spPr>
          <a:xfrm>
            <a:off x="1524005" y="1631302"/>
            <a:ext cx="5472664" cy="246888"/>
          </a:xfrm>
        </p:spPr>
        <p:txBody>
          <a:bodyPr anchor="t">
            <a:noAutofit/>
          </a:bodyPr>
          <a:lstStyle>
            <a:lvl1pPr>
              <a:defRPr sz="2000">
                <a:solidFill>
                  <a:schemeClr val="tx1"/>
                </a:solidFill>
              </a:defRPr>
            </a:lvl1pPr>
          </a:lstStyle>
          <a:p>
            <a:r>
              <a:rPr lang="en-US" dirty="0"/>
              <a:t>CLICK TO EDIT MASTER TITLE</a:t>
            </a:r>
          </a:p>
        </p:txBody>
      </p:sp>
      <p:sp>
        <p:nvSpPr>
          <p:cNvPr id="7" name="Text Placeholder 2">
            <a:extLst>
              <a:ext uri="{FF2B5EF4-FFF2-40B4-BE49-F238E27FC236}">
                <a16:creationId xmlns:a16="http://schemas.microsoft.com/office/drawing/2014/main" id="{23C07F9A-8FF2-6048-B03E-4A82C8BC6C8E}"/>
              </a:ext>
            </a:extLst>
          </p:cNvPr>
          <p:cNvSpPr>
            <a:spLocks noGrp="1"/>
          </p:cNvSpPr>
          <p:nvPr>
            <p:ph type="body" idx="1"/>
          </p:nvPr>
        </p:nvSpPr>
        <p:spPr>
          <a:xfrm>
            <a:off x="1524005" y="2468000"/>
            <a:ext cx="5472665" cy="3018400"/>
          </a:xfrm>
        </p:spPr>
        <p:txBody>
          <a:bodyPr>
            <a:noAutofit/>
          </a:bodyPr>
          <a:lstStyle>
            <a:lvl1pPr marL="0" indent="0">
              <a:buNone/>
              <a:defRPr sz="1600" b="0">
                <a:solidFill>
                  <a:schemeClr val="bg2">
                    <a:lumMod val="1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44177730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7680" y="720791"/>
            <a:ext cx="11221720" cy="684213"/>
          </a:xfrm>
        </p:spPr>
        <p:txBody>
          <a:bodyPr lIns="0"/>
          <a:lstStyle/>
          <a:p>
            <a:r>
              <a:rPr lang="en-US" dirty="0"/>
              <a:t>Click to edit Master title style</a:t>
            </a:r>
          </a:p>
        </p:txBody>
      </p:sp>
      <p:sp>
        <p:nvSpPr>
          <p:cNvPr id="3" name="Content Placeholder 2"/>
          <p:cNvSpPr>
            <a:spLocks noGrp="1"/>
          </p:cNvSpPr>
          <p:nvPr>
            <p:ph idx="1" hasCustomPrompt="1"/>
          </p:nvPr>
        </p:nvSpPr>
        <p:spPr>
          <a:xfrm>
            <a:off x="487680" y="1507769"/>
            <a:ext cx="11221720" cy="4824412"/>
          </a:xfrm>
        </p:spPr>
        <p:txBody>
          <a:bodyPr/>
          <a:lstStyle>
            <a:lvl1pPr marL="271463" indent="-271463">
              <a:spcBef>
                <a:spcPts val="600"/>
              </a:spcBef>
              <a:buClr>
                <a:schemeClr val="accent1"/>
              </a:buClr>
              <a:tabLst/>
              <a:defRPr lang="en-US" sz="2400" dirty="0"/>
            </a:lvl1pPr>
            <a:lvl2pPr marL="541338" indent="-254000">
              <a:spcBef>
                <a:spcPts val="600"/>
              </a:spcBef>
              <a:buFont typeface="Telefonica Text" panose="02000506040000020004" pitchFamily="50" charset="0"/>
              <a:buChar char="–"/>
              <a:tabLst/>
              <a:defRPr lang="en-US" sz="1800" kern="1200" dirty="0">
                <a:solidFill>
                  <a:schemeClr val="tx1">
                    <a:lumMod val="50000"/>
                  </a:schemeClr>
                </a:solidFill>
                <a:latin typeface="+mn-lt"/>
                <a:ea typeface="+mn-ea"/>
                <a:cs typeface="+mn-cs"/>
              </a:defRPr>
            </a:lvl2pPr>
            <a:lvl3pPr marL="804863" indent="-271463">
              <a:spcBef>
                <a:spcPts val="600"/>
              </a:spcBef>
              <a:tabLst/>
              <a:defRPr lang="en-US" sz="1400" dirty="0"/>
            </a:lvl3pPr>
            <a:lvl4pPr marL="804863" indent="-271463">
              <a:buFont typeface="Telefonica Text" panose="02000506040000020004" pitchFamily="50" charset="0"/>
              <a:buChar char="–"/>
              <a:tabLst/>
              <a:defRPr sz="1800"/>
            </a:lvl4pPr>
            <a:lvl5pPr marL="804863" indent="-271463">
              <a:tabLst/>
              <a:defRPr sz="1800"/>
            </a:lvl5pPr>
          </a:lstStyle>
          <a:p>
            <a:pPr lvl="0"/>
            <a:r>
              <a:rPr lang="en-US" dirty="0"/>
              <a:t>Edit Master text styles</a:t>
            </a:r>
          </a:p>
          <a:p>
            <a:pPr marL="515938" lvl="1" indent="-228600" algn="l" defTabSz="914400" rtl="0" eaLnBrk="1" latinLnBrk="0" hangingPunct="1">
              <a:lnSpc>
                <a:spcPct val="95000"/>
              </a:lnSpc>
              <a:spcBef>
                <a:spcPts val="600"/>
              </a:spcBef>
              <a:spcAft>
                <a:spcPts val="600"/>
              </a:spcAft>
              <a:buSzPct val="90000"/>
              <a:buFont typeface="Telefonica Text" panose="02000506040000020004" pitchFamily="50" charset="0"/>
              <a:buChar char="–"/>
              <a:tabLst/>
            </a:pPr>
            <a:r>
              <a:rPr lang="en-US" dirty="0"/>
              <a:t>Second level</a:t>
            </a:r>
          </a:p>
          <a:p>
            <a:pPr lvl="2"/>
            <a:r>
              <a:rPr lang="en-US" dirty="0"/>
              <a:t>Third level</a:t>
            </a:r>
          </a:p>
          <a:p>
            <a:pPr lvl="2"/>
            <a:r>
              <a:rPr lang="en-US" dirty="0"/>
              <a:t>Fourth level</a:t>
            </a:r>
          </a:p>
          <a:p>
            <a:pPr lvl="2"/>
            <a:r>
              <a:rPr lang="en-US" dirty="0"/>
              <a:t>Fifth level</a:t>
            </a:r>
          </a:p>
        </p:txBody>
      </p:sp>
      <p:sp>
        <p:nvSpPr>
          <p:cNvPr id="4" name="Date Placeholder 3"/>
          <p:cNvSpPr>
            <a:spLocks noGrp="1"/>
          </p:cNvSpPr>
          <p:nvPr>
            <p:ph type="dt" sz="half" idx="10"/>
          </p:nvPr>
        </p:nvSpPr>
        <p:spPr>
          <a:xfrm>
            <a:off x="8961120" y="6251579"/>
            <a:ext cx="2743200" cy="168276"/>
          </a:xfrm>
          <a:prstGeom prst="rect">
            <a:avLst/>
          </a:prstGeom>
        </p:spPr>
        <p:txBody>
          <a:bodyPr/>
          <a:lstStyle/>
          <a:p>
            <a:r>
              <a:rPr lang="en-US" dirty="0"/>
              <a:t>March 5, 2017</a:t>
            </a:r>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6CFA7DF-507C-4E09-82DC-45BF34BA84A3}" type="slidenum">
              <a:rPr lang="en-US" smtClean="0"/>
              <a:pPr/>
              <a:t>‹#›</a:t>
            </a:fld>
            <a:endParaRPr lang="en-US" dirty="0"/>
          </a:p>
        </p:txBody>
      </p:sp>
      <p:sp>
        <p:nvSpPr>
          <p:cNvPr id="7" name="Rectangle 6">
            <a:extLst>
              <a:ext uri="{FF2B5EF4-FFF2-40B4-BE49-F238E27FC236}">
                <a16:creationId xmlns:a16="http://schemas.microsoft.com/office/drawing/2014/main" id="{79890193-519F-4429-AFEE-AB7EAEBF5FCB}"/>
              </a:ext>
            </a:extLst>
          </p:cNvPr>
          <p:cNvSpPr/>
          <p:nvPr userDrawn="1"/>
        </p:nvSpPr>
        <p:spPr>
          <a:xfrm>
            <a:off x="487680" y="228600"/>
            <a:ext cx="8473440" cy="3894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3755261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itle Panel Speakers Bios">
    <p:spTree>
      <p:nvGrpSpPr>
        <p:cNvPr id="1" name=""/>
        <p:cNvGrpSpPr/>
        <p:nvPr/>
      </p:nvGrpSpPr>
      <p:grpSpPr>
        <a:xfrm>
          <a:off x="0" y="0"/>
          <a:ext cx="0" cy="0"/>
          <a:chOff x="0" y="0"/>
          <a:chExt cx="0" cy="0"/>
        </a:xfrm>
      </p:grpSpPr>
      <p:sp>
        <p:nvSpPr>
          <p:cNvPr id="2" name="Title 1"/>
          <p:cNvSpPr>
            <a:spLocks noGrp="1"/>
          </p:cNvSpPr>
          <p:nvPr>
            <p:ph type="title"/>
          </p:nvPr>
        </p:nvSpPr>
        <p:spPr>
          <a:xfrm>
            <a:off x="487680" y="720791"/>
            <a:ext cx="11221720" cy="684213"/>
          </a:xfrm>
        </p:spPr>
        <p:txBody>
          <a:bodyPr lIns="0"/>
          <a:lstStyle/>
          <a:p>
            <a:r>
              <a:rPr lang="en-US" dirty="0"/>
              <a:t>Click to edit Master title style</a:t>
            </a:r>
          </a:p>
        </p:txBody>
      </p:sp>
      <p:sp>
        <p:nvSpPr>
          <p:cNvPr id="4" name="Date Placeholder 3"/>
          <p:cNvSpPr>
            <a:spLocks noGrp="1"/>
          </p:cNvSpPr>
          <p:nvPr>
            <p:ph type="dt" sz="half" idx="10"/>
          </p:nvPr>
        </p:nvSpPr>
        <p:spPr>
          <a:xfrm>
            <a:off x="8961120" y="6251579"/>
            <a:ext cx="2743200" cy="168276"/>
          </a:xfrm>
          <a:prstGeom prst="rect">
            <a:avLst/>
          </a:prstGeom>
        </p:spPr>
        <p:txBody>
          <a:bodyPr/>
          <a:lstStyle/>
          <a:p>
            <a:r>
              <a:rPr lang="en-US" dirty="0"/>
              <a:t>March 5, 2017</a:t>
            </a:r>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6CFA7DF-507C-4E09-82DC-45BF34BA84A3}" type="slidenum">
              <a:rPr lang="en-US" smtClean="0"/>
              <a:pPr/>
              <a:t>‹#›</a:t>
            </a:fld>
            <a:endParaRPr lang="en-US" dirty="0"/>
          </a:p>
        </p:txBody>
      </p:sp>
      <p:sp>
        <p:nvSpPr>
          <p:cNvPr id="7" name="Content Placeholder 7">
            <a:extLst>
              <a:ext uri="{FF2B5EF4-FFF2-40B4-BE49-F238E27FC236}">
                <a16:creationId xmlns:a16="http://schemas.microsoft.com/office/drawing/2014/main" id="{D0134C20-96CE-2D4C-B641-F4430C550F95}"/>
              </a:ext>
            </a:extLst>
          </p:cNvPr>
          <p:cNvSpPr>
            <a:spLocks noGrp="1"/>
          </p:cNvSpPr>
          <p:nvPr>
            <p:ph sz="quarter" idx="23" hasCustomPrompt="1"/>
          </p:nvPr>
        </p:nvSpPr>
        <p:spPr>
          <a:xfrm>
            <a:off x="487680" y="1818357"/>
            <a:ext cx="2194560" cy="1645920"/>
          </a:xfrm>
        </p:spPr>
        <p:txBody>
          <a:bodyPr/>
          <a:lstStyle>
            <a:lvl1pPr marL="0" indent="0">
              <a:buNone/>
              <a:defRPr/>
            </a:lvl1pPr>
          </a:lstStyle>
          <a:p>
            <a:pPr lvl="0"/>
            <a:r>
              <a:rPr lang="en-US" dirty="0"/>
              <a:t>Picture</a:t>
            </a:r>
            <a:endParaRPr lang="en-GB" dirty="0"/>
          </a:p>
        </p:txBody>
      </p:sp>
      <p:sp>
        <p:nvSpPr>
          <p:cNvPr id="8" name="Content Placeholder 7">
            <a:extLst>
              <a:ext uri="{FF2B5EF4-FFF2-40B4-BE49-F238E27FC236}">
                <a16:creationId xmlns:a16="http://schemas.microsoft.com/office/drawing/2014/main" id="{7B51DE36-4B7D-104F-920A-B0C58D7219F9}"/>
              </a:ext>
            </a:extLst>
          </p:cNvPr>
          <p:cNvSpPr>
            <a:spLocks noGrp="1"/>
          </p:cNvSpPr>
          <p:nvPr>
            <p:ph sz="quarter" idx="33" hasCustomPrompt="1"/>
          </p:nvPr>
        </p:nvSpPr>
        <p:spPr>
          <a:xfrm>
            <a:off x="487680" y="4067225"/>
            <a:ext cx="2194560" cy="1645920"/>
          </a:xfrm>
        </p:spPr>
        <p:txBody>
          <a:bodyPr/>
          <a:lstStyle>
            <a:lvl1pPr marL="0" indent="0">
              <a:buNone/>
              <a:defRPr/>
            </a:lvl1pPr>
          </a:lstStyle>
          <a:p>
            <a:pPr lvl="0"/>
            <a:r>
              <a:rPr lang="en-US" dirty="0"/>
              <a:t>Picture</a:t>
            </a:r>
            <a:endParaRPr lang="en-GB" dirty="0"/>
          </a:p>
        </p:txBody>
      </p:sp>
      <p:sp>
        <p:nvSpPr>
          <p:cNvPr id="9" name="Text Placeholder 11">
            <a:extLst>
              <a:ext uri="{FF2B5EF4-FFF2-40B4-BE49-F238E27FC236}">
                <a16:creationId xmlns:a16="http://schemas.microsoft.com/office/drawing/2014/main" id="{2605691D-65F2-9E46-A12A-4FFB5622D061}"/>
              </a:ext>
            </a:extLst>
          </p:cNvPr>
          <p:cNvSpPr>
            <a:spLocks noGrp="1"/>
          </p:cNvSpPr>
          <p:nvPr>
            <p:ph type="body" sz="quarter" idx="35" hasCustomPrompt="1"/>
          </p:nvPr>
        </p:nvSpPr>
        <p:spPr>
          <a:xfrm>
            <a:off x="2951100" y="1872233"/>
            <a:ext cx="2528873" cy="280794"/>
          </a:xfrm>
        </p:spPr>
        <p:txBody>
          <a:bodyPr lIns="0" rIns="0" anchor="ctr">
            <a:noAutofit/>
          </a:bodyPr>
          <a:lstStyle>
            <a:lvl1pPr marL="0" indent="0">
              <a:buNone/>
              <a:defRPr sz="2400" b="1">
                <a:solidFill>
                  <a:schemeClr val="bg1"/>
                </a:solidFill>
                <a:latin typeface="Arial" panose="020B0604020202020204" pitchFamily="34" charset="0"/>
                <a:cs typeface="Arial" panose="020B0604020202020204" pitchFamily="34" charset="0"/>
              </a:defRPr>
            </a:lvl1pPr>
          </a:lstStyle>
          <a:p>
            <a:pPr lvl="0"/>
            <a:r>
              <a:rPr lang="en-US" dirty="0"/>
              <a:t>Name</a:t>
            </a:r>
            <a:endParaRPr lang="en-GB" dirty="0"/>
          </a:p>
        </p:txBody>
      </p:sp>
      <p:sp>
        <p:nvSpPr>
          <p:cNvPr id="10" name="Text Placeholder 11">
            <a:extLst>
              <a:ext uri="{FF2B5EF4-FFF2-40B4-BE49-F238E27FC236}">
                <a16:creationId xmlns:a16="http://schemas.microsoft.com/office/drawing/2014/main" id="{4716ECAC-FA8D-794A-8299-1B5A8B282EBA}"/>
              </a:ext>
            </a:extLst>
          </p:cNvPr>
          <p:cNvSpPr>
            <a:spLocks noGrp="1"/>
          </p:cNvSpPr>
          <p:nvPr>
            <p:ph type="body" sz="quarter" idx="27"/>
          </p:nvPr>
        </p:nvSpPr>
        <p:spPr>
          <a:xfrm>
            <a:off x="2951101" y="2342888"/>
            <a:ext cx="2539233" cy="1011071"/>
          </a:xfrm>
        </p:spPr>
        <p:txBody>
          <a:bodyPr lIns="0" rIns="0">
            <a:noAutofit/>
          </a:bodyPr>
          <a:lstStyle>
            <a:lvl1pPr marL="0" marR="0" indent="0" algn="l" defTabSz="914400" rtl="0" eaLnBrk="1" fontAlgn="auto" latinLnBrk="0" hangingPunct="1">
              <a:lnSpc>
                <a:spcPct val="100000"/>
              </a:lnSpc>
              <a:spcBef>
                <a:spcPts val="0"/>
              </a:spcBef>
              <a:spcAft>
                <a:spcPts val="0"/>
              </a:spcAft>
              <a:buClr>
                <a:schemeClr val="accent1"/>
              </a:buClr>
              <a:buSzPct val="90000"/>
              <a:buFont typeface="Wingdings" panose="05000000000000000000" pitchFamily="2" charset="2"/>
              <a:buNone/>
              <a:tabLst/>
              <a:defRPr sz="1400" b="0">
                <a:solidFill>
                  <a:schemeClr val="bg1"/>
                </a:solidFill>
                <a:latin typeface="+mn-lt"/>
              </a:defRPr>
            </a:lvl1pPr>
          </a:lstStyle>
          <a:p>
            <a:pPr marL="0" marR="0" lvl="0" indent="0" algn="l" defTabSz="914400" rtl="0" eaLnBrk="1" fontAlgn="auto" latinLnBrk="0" hangingPunct="1">
              <a:lnSpc>
                <a:spcPct val="95000"/>
              </a:lnSpc>
              <a:spcBef>
                <a:spcPts val="600"/>
              </a:spcBef>
              <a:spcAft>
                <a:spcPts val="600"/>
              </a:spcAft>
              <a:buClr>
                <a:schemeClr val="accent1"/>
              </a:buClr>
              <a:buSzPct val="90000"/>
              <a:buFont typeface="Wingdings" panose="05000000000000000000" pitchFamily="2" charset="2"/>
              <a:buNone/>
              <a:tabLst/>
              <a:defRPr/>
            </a:pPr>
            <a:endParaRPr lang="en-GB" dirty="0"/>
          </a:p>
          <a:p>
            <a:pPr lvl="0"/>
            <a:endParaRPr lang="en-GB" dirty="0"/>
          </a:p>
        </p:txBody>
      </p:sp>
      <p:sp>
        <p:nvSpPr>
          <p:cNvPr id="11" name="Text Placeholder 11">
            <a:extLst>
              <a:ext uri="{FF2B5EF4-FFF2-40B4-BE49-F238E27FC236}">
                <a16:creationId xmlns:a16="http://schemas.microsoft.com/office/drawing/2014/main" id="{9F6F0983-60EC-BB49-9C5C-9E6336A5C6FB}"/>
              </a:ext>
            </a:extLst>
          </p:cNvPr>
          <p:cNvSpPr>
            <a:spLocks noGrp="1"/>
          </p:cNvSpPr>
          <p:nvPr>
            <p:ph type="body" sz="quarter" idx="36" hasCustomPrompt="1"/>
          </p:nvPr>
        </p:nvSpPr>
        <p:spPr>
          <a:xfrm>
            <a:off x="2951101" y="4067225"/>
            <a:ext cx="2528873" cy="280794"/>
          </a:xfrm>
        </p:spPr>
        <p:txBody>
          <a:bodyPr lIns="0" rIns="0" anchor="ctr">
            <a:noAutofit/>
          </a:bodyPr>
          <a:lstStyle>
            <a:lvl1pPr marL="0" indent="0">
              <a:buNone/>
              <a:defRPr sz="2400" b="1">
                <a:solidFill>
                  <a:schemeClr val="bg1"/>
                </a:solidFill>
                <a:latin typeface="Arial" panose="020B0604020202020204" pitchFamily="34" charset="0"/>
                <a:cs typeface="Arial" panose="020B0604020202020204" pitchFamily="34" charset="0"/>
              </a:defRPr>
            </a:lvl1pPr>
          </a:lstStyle>
          <a:p>
            <a:pPr lvl="0"/>
            <a:r>
              <a:rPr lang="en-US" dirty="0"/>
              <a:t>Name</a:t>
            </a:r>
            <a:endParaRPr lang="en-GB" dirty="0"/>
          </a:p>
        </p:txBody>
      </p:sp>
      <p:sp>
        <p:nvSpPr>
          <p:cNvPr id="12" name="Text Placeholder 11">
            <a:extLst>
              <a:ext uri="{FF2B5EF4-FFF2-40B4-BE49-F238E27FC236}">
                <a16:creationId xmlns:a16="http://schemas.microsoft.com/office/drawing/2014/main" id="{2CCDCA6D-7CBE-344E-8EEA-951CE0CF4E2D}"/>
              </a:ext>
            </a:extLst>
          </p:cNvPr>
          <p:cNvSpPr>
            <a:spLocks noGrp="1"/>
          </p:cNvSpPr>
          <p:nvPr>
            <p:ph type="body" sz="quarter" idx="37"/>
          </p:nvPr>
        </p:nvSpPr>
        <p:spPr>
          <a:xfrm>
            <a:off x="2951101" y="4537880"/>
            <a:ext cx="2539233" cy="1011071"/>
          </a:xfrm>
        </p:spPr>
        <p:txBody>
          <a:bodyPr lIns="0" rIns="0">
            <a:noAutofit/>
          </a:bodyPr>
          <a:lstStyle>
            <a:lvl1pPr marL="0" marR="0" indent="0" algn="l" defTabSz="914400" rtl="0" eaLnBrk="1" fontAlgn="auto" latinLnBrk="0" hangingPunct="1">
              <a:lnSpc>
                <a:spcPct val="100000"/>
              </a:lnSpc>
              <a:spcBef>
                <a:spcPts val="0"/>
              </a:spcBef>
              <a:spcAft>
                <a:spcPts val="0"/>
              </a:spcAft>
              <a:buClr>
                <a:schemeClr val="accent1"/>
              </a:buClr>
              <a:buSzPct val="90000"/>
              <a:buFont typeface="Wingdings" panose="05000000000000000000" pitchFamily="2" charset="2"/>
              <a:buNone/>
              <a:tabLst/>
              <a:defRPr sz="1400" b="0">
                <a:solidFill>
                  <a:schemeClr val="bg1"/>
                </a:solidFill>
                <a:latin typeface="+mn-lt"/>
              </a:defRPr>
            </a:lvl1pPr>
          </a:lstStyle>
          <a:p>
            <a:pPr marL="0" marR="0" lvl="0" indent="0" algn="l" defTabSz="914400" rtl="0" eaLnBrk="1" fontAlgn="auto" latinLnBrk="0" hangingPunct="1">
              <a:lnSpc>
                <a:spcPct val="95000"/>
              </a:lnSpc>
              <a:spcBef>
                <a:spcPts val="600"/>
              </a:spcBef>
              <a:spcAft>
                <a:spcPts val="600"/>
              </a:spcAft>
              <a:buClr>
                <a:schemeClr val="accent1"/>
              </a:buClr>
              <a:buSzPct val="90000"/>
              <a:buFont typeface="Wingdings" panose="05000000000000000000" pitchFamily="2" charset="2"/>
              <a:buNone/>
              <a:tabLst/>
              <a:defRPr/>
            </a:pPr>
            <a:endParaRPr lang="en-GB" dirty="0"/>
          </a:p>
          <a:p>
            <a:pPr lvl="0"/>
            <a:endParaRPr lang="en-GB" dirty="0"/>
          </a:p>
        </p:txBody>
      </p:sp>
      <p:sp>
        <p:nvSpPr>
          <p:cNvPr id="13" name="Content Placeholder 7">
            <a:extLst>
              <a:ext uri="{FF2B5EF4-FFF2-40B4-BE49-F238E27FC236}">
                <a16:creationId xmlns:a16="http://schemas.microsoft.com/office/drawing/2014/main" id="{60B2BE22-CCB4-F04D-BDC6-EB052BF7A2EB}"/>
              </a:ext>
            </a:extLst>
          </p:cNvPr>
          <p:cNvSpPr>
            <a:spLocks noGrp="1"/>
          </p:cNvSpPr>
          <p:nvPr>
            <p:ph sz="quarter" idx="38" hasCustomPrompt="1"/>
          </p:nvPr>
        </p:nvSpPr>
        <p:spPr>
          <a:xfrm>
            <a:off x="6220068" y="1818357"/>
            <a:ext cx="2194560" cy="1645920"/>
          </a:xfrm>
        </p:spPr>
        <p:txBody>
          <a:bodyPr/>
          <a:lstStyle>
            <a:lvl1pPr marL="0" indent="0">
              <a:buNone/>
              <a:defRPr/>
            </a:lvl1pPr>
          </a:lstStyle>
          <a:p>
            <a:pPr lvl="0"/>
            <a:r>
              <a:rPr lang="en-US" dirty="0"/>
              <a:t>Picture</a:t>
            </a:r>
            <a:endParaRPr lang="en-GB" dirty="0"/>
          </a:p>
        </p:txBody>
      </p:sp>
      <p:sp>
        <p:nvSpPr>
          <p:cNvPr id="14" name="Content Placeholder 7">
            <a:extLst>
              <a:ext uri="{FF2B5EF4-FFF2-40B4-BE49-F238E27FC236}">
                <a16:creationId xmlns:a16="http://schemas.microsoft.com/office/drawing/2014/main" id="{4D48F49F-A772-0245-BFC6-52172AF2FCC1}"/>
              </a:ext>
            </a:extLst>
          </p:cNvPr>
          <p:cNvSpPr>
            <a:spLocks noGrp="1"/>
          </p:cNvSpPr>
          <p:nvPr>
            <p:ph sz="quarter" idx="39" hasCustomPrompt="1"/>
          </p:nvPr>
        </p:nvSpPr>
        <p:spPr>
          <a:xfrm>
            <a:off x="6220068" y="4067225"/>
            <a:ext cx="2194560" cy="1645920"/>
          </a:xfrm>
        </p:spPr>
        <p:txBody>
          <a:bodyPr/>
          <a:lstStyle>
            <a:lvl1pPr marL="0" indent="0">
              <a:buNone/>
              <a:defRPr/>
            </a:lvl1pPr>
          </a:lstStyle>
          <a:p>
            <a:pPr lvl="0"/>
            <a:r>
              <a:rPr lang="en-US" dirty="0"/>
              <a:t>Picture</a:t>
            </a:r>
            <a:endParaRPr lang="en-GB" dirty="0"/>
          </a:p>
        </p:txBody>
      </p:sp>
      <p:sp>
        <p:nvSpPr>
          <p:cNvPr id="15" name="Text Placeholder 11">
            <a:extLst>
              <a:ext uri="{FF2B5EF4-FFF2-40B4-BE49-F238E27FC236}">
                <a16:creationId xmlns:a16="http://schemas.microsoft.com/office/drawing/2014/main" id="{2062DD84-914C-2640-B784-C3E5E440AC61}"/>
              </a:ext>
            </a:extLst>
          </p:cNvPr>
          <p:cNvSpPr>
            <a:spLocks noGrp="1"/>
          </p:cNvSpPr>
          <p:nvPr>
            <p:ph type="body" sz="quarter" idx="40" hasCustomPrompt="1"/>
          </p:nvPr>
        </p:nvSpPr>
        <p:spPr>
          <a:xfrm>
            <a:off x="8672689" y="1872233"/>
            <a:ext cx="2528873" cy="280794"/>
          </a:xfrm>
        </p:spPr>
        <p:txBody>
          <a:bodyPr lIns="0" rIns="0" anchor="ctr">
            <a:noAutofit/>
          </a:bodyPr>
          <a:lstStyle>
            <a:lvl1pPr marL="0" indent="0">
              <a:buNone/>
              <a:defRPr sz="2400" b="1">
                <a:solidFill>
                  <a:schemeClr val="bg1"/>
                </a:solidFill>
                <a:latin typeface="Arial" panose="020B0604020202020204" pitchFamily="34" charset="0"/>
                <a:cs typeface="Arial" panose="020B0604020202020204" pitchFamily="34" charset="0"/>
              </a:defRPr>
            </a:lvl1pPr>
          </a:lstStyle>
          <a:p>
            <a:pPr lvl="0"/>
            <a:r>
              <a:rPr lang="en-US" dirty="0"/>
              <a:t>Name</a:t>
            </a:r>
            <a:endParaRPr lang="en-GB" dirty="0"/>
          </a:p>
        </p:txBody>
      </p:sp>
      <p:sp>
        <p:nvSpPr>
          <p:cNvPr id="16" name="Text Placeholder 11">
            <a:extLst>
              <a:ext uri="{FF2B5EF4-FFF2-40B4-BE49-F238E27FC236}">
                <a16:creationId xmlns:a16="http://schemas.microsoft.com/office/drawing/2014/main" id="{5EC98395-4BB0-3F4B-88F1-2ACDA9E0EA6D}"/>
              </a:ext>
            </a:extLst>
          </p:cNvPr>
          <p:cNvSpPr>
            <a:spLocks noGrp="1"/>
          </p:cNvSpPr>
          <p:nvPr>
            <p:ph type="body" sz="quarter" idx="41"/>
          </p:nvPr>
        </p:nvSpPr>
        <p:spPr>
          <a:xfrm>
            <a:off x="8672689" y="2342888"/>
            <a:ext cx="2539233" cy="1011071"/>
          </a:xfrm>
        </p:spPr>
        <p:txBody>
          <a:bodyPr lIns="0" rIns="0">
            <a:noAutofit/>
          </a:bodyPr>
          <a:lstStyle>
            <a:lvl1pPr marL="0" marR="0" indent="0" algn="l" defTabSz="914400" rtl="0" eaLnBrk="1" fontAlgn="auto" latinLnBrk="0" hangingPunct="1">
              <a:lnSpc>
                <a:spcPct val="100000"/>
              </a:lnSpc>
              <a:spcBef>
                <a:spcPts val="0"/>
              </a:spcBef>
              <a:spcAft>
                <a:spcPts val="0"/>
              </a:spcAft>
              <a:buClr>
                <a:schemeClr val="accent1"/>
              </a:buClr>
              <a:buSzPct val="90000"/>
              <a:buFont typeface="Wingdings" panose="05000000000000000000" pitchFamily="2" charset="2"/>
              <a:buNone/>
              <a:tabLst/>
              <a:defRPr sz="1400" b="0">
                <a:solidFill>
                  <a:schemeClr val="bg1"/>
                </a:solidFill>
                <a:latin typeface="+mn-lt"/>
              </a:defRPr>
            </a:lvl1pPr>
          </a:lstStyle>
          <a:p>
            <a:pPr marL="0" marR="0" lvl="0" indent="0" algn="l" defTabSz="914400" rtl="0" eaLnBrk="1" fontAlgn="auto" latinLnBrk="0" hangingPunct="1">
              <a:lnSpc>
                <a:spcPct val="95000"/>
              </a:lnSpc>
              <a:spcBef>
                <a:spcPts val="600"/>
              </a:spcBef>
              <a:spcAft>
                <a:spcPts val="600"/>
              </a:spcAft>
              <a:buClr>
                <a:schemeClr val="accent1"/>
              </a:buClr>
              <a:buSzPct val="90000"/>
              <a:buFont typeface="Wingdings" panose="05000000000000000000" pitchFamily="2" charset="2"/>
              <a:buNone/>
              <a:tabLst/>
              <a:defRPr/>
            </a:pPr>
            <a:endParaRPr lang="en-GB" dirty="0"/>
          </a:p>
          <a:p>
            <a:pPr lvl="0"/>
            <a:endParaRPr lang="en-GB" dirty="0"/>
          </a:p>
        </p:txBody>
      </p:sp>
      <p:sp>
        <p:nvSpPr>
          <p:cNvPr id="17" name="Text Placeholder 11">
            <a:extLst>
              <a:ext uri="{FF2B5EF4-FFF2-40B4-BE49-F238E27FC236}">
                <a16:creationId xmlns:a16="http://schemas.microsoft.com/office/drawing/2014/main" id="{72906401-69E6-C74F-BA59-2639179254FC}"/>
              </a:ext>
            </a:extLst>
          </p:cNvPr>
          <p:cNvSpPr>
            <a:spLocks noGrp="1"/>
          </p:cNvSpPr>
          <p:nvPr>
            <p:ph type="body" sz="quarter" idx="42" hasCustomPrompt="1"/>
          </p:nvPr>
        </p:nvSpPr>
        <p:spPr>
          <a:xfrm>
            <a:off x="8672689" y="4067225"/>
            <a:ext cx="2528873" cy="280794"/>
          </a:xfrm>
        </p:spPr>
        <p:txBody>
          <a:bodyPr lIns="0" rIns="0" anchor="ctr">
            <a:noAutofit/>
          </a:bodyPr>
          <a:lstStyle>
            <a:lvl1pPr marL="0" indent="0">
              <a:buNone/>
              <a:defRPr sz="2400" b="1">
                <a:solidFill>
                  <a:schemeClr val="bg1"/>
                </a:solidFill>
                <a:latin typeface="Arial" panose="020B0604020202020204" pitchFamily="34" charset="0"/>
                <a:cs typeface="Arial" panose="020B0604020202020204" pitchFamily="34" charset="0"/>
              </a:defRPr>
            </a:lvl1pPr>
          </a:lstStyle>
          <a:p>
            <a:pPr lvl="0"/>
            <a:r>
              <a:rPr lang="en-US" dirty="0"/>
              <a:t>Name</a:t>
            </a:r>
            <a:endParaRPr lang="en-GB" dirty="0"/>
          </a:p>
        </p:txBody>
      </p:sp>
      <p:sp>
        <p:nvSpPr>
          <p:cNvPr id="18" name="Text Placeholder 11">
            <a:extLst>
              <a:ext uri="{FF2B5EF4-FFF2-40B4-BE49-F238E27FC236}">
                <a16:creationId xmlns:a16="http://schemas.microsoft.com/office/drawing/2014/main" id="{7AA36020-B72A-794A-B17A-E47E544BC912}"/>
              </a:ext>
            </a:extLst>
          </p:cNvPr>
          <p:cNvSpPr>
            <a:spLocks noGrp="1"/>
          </p:cNvSpPr>
          <p:nvPr>
            <p:ph type="body" sz="quarter" idx="43"/>
          </p:nvPr>
        </p:nvSpPr>
        <p:spPr>
          <a:xfrm>
            <a:off x="8672689" y="4537880"/>
            <a:ext cx="2539233" cy="1011071"/>
          </a:xfrm>
        </p:spPr>
        <p:txBody>
          <a:bodyPr lIns="0" rIns="0">
            <a:noAutofit/>
          </a:bodyPr>
          <a:lstStyle>
            <a:lvl1pPr marL="0" marR="0" indent="0" algn="l" defTabSz="914400" rtl="0" eaLnBrk="1" fontAlgn="auto" latinLnBrk="0" hangingPunct="1">
              <a:lnSpc>
                <a:spcPct val="100000"/>
              </a:lnSpc>
              <a:spcBef>
                <a:spcPts val="0"/>
              </a:spcBef>
              <a:spcAft>
                <a:spcPts val="0"/>
              </a:spcAft>
              <a:buClr>
                <a:schemeClr val="accent1"/>
              </a:buClr>
              <a:buSzPct val="90000"/>
              <a:buFont typeface="Wingdings" panose="05000000000000000000" pitchFamily="2" charset="2"/>
              <a:buNone/>
              <a:tabLst/>
              <a:defRPr sz="1400" b="0">
                <a:solidFill>
                  <a:schemeClr val="bg1"/>
                </a:solidFill>
                <a:latin typeface="+mn-lt"/>
              </a:defRPr>
            </a:lvl1pPr>
          </a:lstStyle>
          <a:p>
            <a:pPr marL="0" marR="0" lvl="0" indent="0" algn="l" defTabSz="914400" rtl="0" eaLnBrk="1" fontAlgn="auto" latinLnBrk="0" hangingPunct="1">
              <a:lnSpc>
                <a:spcPct val="95000"/>
              </a:lnSpc>
              <a:spcBef>
                <a:spcPts val="600"/>
              </a:spcBef>
              <a:spcAft>
                <a:spcPts val="600"/>
              </a:spcAft>
              <a:buClr>
                <a:schemeClr val="accent1"/>
              </a:buClr>
              <a:buSzPct val="90000"/>
              <a:buFont typeface="Wingdings" panose="05000000000000000000" pitchFamily="2" charset="2"/>
              <a:buNone/>
              <a:tabLst/>
              <a:defRPr/>
            </a:pPr>
            <a:endParaRPr lang="en-GB" dirty="0"/>
          </a:p>
          <a:p>
            <a:pPr lvl="0"/>
            <a:endParaRPr lang="en-GB" dirty="0"/>
          </a:p>
        </p:txBody>
      </p:sp>
      <p:sp>
        <p:nvSpPr>
          <p:cNvPr id="19" name="Rectangle 18">
            <a:extLst>
              <a:ext uri="{FF2B5EF4-FFF2-40B4-BE49-F238E27FC236}">
                <a16:creationId xmlns:a16="http://schemas.microsoft.com/office/drawing/2014/main" id="{88E53EEB-05D7-4CA4-9221-7120FA947480}"/>
              </a:ext>
            </a:extLst>
          </p:cNvPr>
          <p:cNvSpPr/>
          <p:nvPr userDrawn="1"/>
        </p:nvSpPr>
        <p:spPr>
          <a:xfrm>
            <a:off x="487680" y="228600"/>
            <a:ext cx="8473440" cy="3894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6639714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Title Panel Speakers Bios">
    <p:spTree>
      <p:nvGrpSpPr>
        <p:cNvPr id="1" name=""/>
        <p:cNvGrpSpPr/>
        <p:nvPr/>
      </p:nvGrpSpPr>
      <p:grpSpPr>
        <a:xfrm>
          <a:off x="0" y="0"/>
          <a:ext cx="0" cy="0"/>
          <a:chOff x="0" y="0"/>
          <a:chExt cx="0" cy="0"/>
        </a:xfrm>
      </p:grpSpPr>
      <p:sp>
        <p:nvSpPr>
          <p:cNvPr id="2" name="Title 1"/>
          <p:cNvSpPr>
            <a:spLocks noGrp="1"/>
          </p:cNvSpPr>
          <p:nvPr>
            <p:ph type="title"/>
          </p:nvPr>
        </p:nvSpPr>
        <p:spPr>
          <a:xfrm>
            <a:off x="487680" y="720791"/>
            <a:ext cx="11221720" cy="684213"/>
          </a:xfrm>
        </p:spPr>
        <p:txBody>
          <a:bodyPr lIns="0"/>
          <a:lstStyle/>
          <a:p>
            <a:r>
              <a:rPr lang="en-US" dirty="0"/>
              <a:t>Click to edit Master title style</a:t>
            </a:r>
          </a:p>
        </p:txBody>
      </p:sp>
      <p:sp>
        <p:nvSpPr>
          <p:cNvPr id="4" name="Date Placeholder 3"/>
          <p:cNvSpPr>
            <a:spLocks noGrp="1"/>
          </p:cNvSpPr>
          <p:nvPr>
            <p:ph type="dt" sz="half" idx="10"/>
          </p:nvPr>
        </p:nvSpPr>
        <p:spPr>
          <a:xfrm>
            <a:off x="8961120" y="6251579"/>
            <a:ext cx="2743200" cy="168276"/>
          </a:xfrm>
          <a:prstGeom prst="rect">
            <a:avLst/>
          </a:prstGeom>
        </p:spPr>
        <p:txBody>
          <a:bodyPr/>
          <a:lstStyle/>
          <a:p>
            <a:r>
              <a:rPr lang="en-US" dirty="0"/>
              <a:t>March 5, 2017</a:t>
            </a:r>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6CFA7DF-507C-4E09-82DC-45BF34BA84A3}" type="slidenum">
              <a:rPr lang="en-US" smtClean="0"/>
              <a:pPr/>
              <a:t>‹#›</a:t>
            </a:fld>
            <a:endParaRPr lang="en-US" dirty="0"/>
          </a:p>
        </p:txBody>
      </p:sp>
      <p:sp>
        <p:nvSpPr>
          <p:cNvPr id="7" name="Content Placeholder 7">
            <a:extLst>
              <a:ext uri="{FF2B5EF4-FFF2-40B4-BE49-F238E27FC236}">
                <a16:creationId xmlns:a16="http://schemas.microsoft.com/office/drawing/2014/main" id="{D0134C20-96CE-2D4C-B641-F4430C550F95}"/>
              </a:ext>
            </a:extLst>
          </p:cNvPr>
          <p:cNvSpPr>
            <a:spLocks noGrp="1" noChangeAspect="1"/>
          </p:cNvSpPr>
          <p:nvPr>
            <p:ph sz="quarter" idx="23" hasCustomPrompt="1"/>
          </p:nvPr>
        </p:nvSpPr>
        <p:spPr>
          <a:xfrm>
            <a:off x="1057717" y="1956927"/>
            <a:ext cx="2438400" cy="1828800"/>
          </a:xfrm>
        </p:spPr>
        <p:txBody>
          <a:bodyPr/>
          <a:lstStyle>
            <a:lvl1pPr marL="0" indent="0">
              <a:buNone/>
              <a:defRPr/>
            </a:lvl1pPr>
          </a:lstStyle>
          <a:p>
            <a:pPr lvl="0"/>
            <a:r>
              <a:rPr lang="en-US" dirty="0"/>
              <a:t>Picture</a:t>
            </a:r>
            <a:endParaRPr lang="en-GB" dirty="0"/>
          </a:p>
        </p:txBody>
      </p:sp>
      <p:sp>
        <p:nvSpPr>
          <p:cNvPr id="11" name="Text Placeholder 11">
            <a:extLst>
              <a:ext uri="{FF2B5EF4-FFF2-40B4-BE49-F238E27FC236}">
                <a16:creationId xmlns:a16="http://schemas.microsoft.com/office/drawing/2014/main" id="{9F6F0983-60EC-BB49-9C5C-9E6336A5C6FB}"/>
              </a:ext>
            </a:extLst>
          </p:cNvPr>
          <p:cNvSpPr>
            <a:spLocks noGrp="1"/>
          </p:cNvSpPr>
          <p:nvPr>
            <p:ph type="body" sz="quarter" idx="36" hasCustomPrompt="1"/>
          </p:nvPr>
        </p:nvSpPr>
        <p:spPr>
          <a:xfrm>
            <a:off x="1057718" y="3958982"/>
            <a:ext cx="2528873" cy="280794"/>
          </a:xfrm>
        </p:spPr>
        <p:txBody>
          <a:bodyPr lIns="0" rIns="0" anchor="ctr">
            <a:noAutofit/>
          </a:bodyPr>
          <a:lstStyle>
            <a:lvl1pPr marL="0" indent="0">
              <a:buNone/>
              <a:defRPr sz="2400" b="1">
                <a:solidFill>
                  <a:schemeClr val="bg1"/>
                </a:solidFill>
                <a:latin typeface="Arial" panose="020B0604020202020204" pitchFamily="34" charset="0"/>
                <a:cs typeface="Arial" panose="020B0604020202020204" pitchFamily="34" charset="0"/>
              </a:defRPr>
            </a:lvl1pPr>
          </a:lstStyle>
          <a:p>
            <a:pPr lvl="0"/>
            <a:r>
              <a:rPr lang="en-US" dirty="0"/>
              <a:t>Name</a:t>
            </a:r>
            <a:endParaRPr lang="en-GB" dirty="0"/>
          </a:p>
        </p:txBody>
      </p:sp>
      <p:sp>
        <p:nvSpPr>
          <p:cNvPr id="12" name="Text Placeholder 11">
            <a:extLst>
              <a:ext uri="{FF2B5EF4-FFF2-40B4-BE49-F238E27FC236}">
                <a16:creationId xmlns:a16="http://schemas.microsoft.com/office/drawing/2014/main" id="{2CCDCA6D-7CBE-344E-8EEA-951CE0CF4E2D}"/>
              </a:ext>
            </a:extLst>
          </p:cNvPr>
          <p:cNvSpPr>
            <a:spLocks noGrp="1"/>
          </p:cNvSpPr>
          <p:nvPr>
            <p:ph type="body" sz="quarter" idx="37"/>
          </p:nvPr>
        </p:nvSpPr>
        <p:spPr>
          <a:xfrm>
            <a:off x="1057718" y="4429637"/>
            <a:ext cx="2539233" cy="1011071"/>
          </a:xfrm>
        </p:spPr>
        <p:txBody>
          <a:bodyPr lIns="0" rIns="0">
            <a:noAutofit/>
          </a:bodyPr>
          <a:lstStyle>
            <a:lvl1pPr marL="0" marR="0" indent="0" algn="l" defTabSz="914400" rtl="0" eaLnBrk="1" fontAlgn="auto" latinLnBrk="0" hangingPunct="1">
              <a:lnSpc>
                <a:spcPct val="100000"/>
              </a:lnSpc>
              <a:spcBef>
                <a:spcPts val="0"/>
              </a:spcBef>
              <a:spcAft>
                <a:spcPts val="0"/>
              </a:spcAft>
              <a:buClr>
                <a:schemeClr val="accent1"/>
              </a:buClr>
              <a:buSzPct val="90000"/>
              <a:buFont typeface="Wingdings" panose="05000000000000000000" pitchFamily="2" charset="2"/>
              <a:buNone/>
              <a:tabLst/>
              <a:defRPr sz="1400" b="0">
                <a:solidFill>
                  <a:schemeClr val="bg1"/>
                </a:solidFill>
                <a:latin typeface="+mn-lt"/>
              </a:defRPr>
            </a:lvl1pPr>
          </a:lstStyle>
          <a:p>
            <a:pPr marL="0" marR="0" lvl="0" indent="0" algn="l" defTabSz="914400" rtl="0" eaLnBrk="1" fontAlgn="auto" latinLnBrk="0" hangingPunct="1">
              <a:lnSpc>
                <a:spcPct val="95000"/>
              </a:lnSpc>
              <a:spcBef>
                <a:spcPts val="600"/>
              </a:spcBef>
              <a:spcAft>
                <a:spcPts val="600"/>
              </a:spcAft>
              <a:buClr>
                <a:schemeClr val="accent1"/>
              </a:buClr>
              <a:buSzPct val="90000"/>
              <a:buFont typeface="Wingdings" panose="05000000000000000000" pitchFamily="2" charset="2"/>
              <a:buNone/>
              <a:tabLst/>
              <a:defRPr/>
            </a:pPr>
            <a:endParaRPr lang="en-GB" dirty="0"/>
          </a:p>
          <a:p>
            <a:pPr lvl="0"/>
            <a:endParaRPr lang="en-GB" dirty="0"/>
          </a:p>
        </p:txBody>
      </p:sp>
      <p:sp>
        <p:nvSpPr>
          <p:cNvPr id="13" name="Content Placeholder 7">
            <a:extLst>
              <a:ext uri="{FF2B5EF4-FFF2-40B4-BE49-F238E27FC236}">
                <a16:creationId xmlns:a16="http://schemas.microsoft.com/office/drawing/2014/main" id="{60B2BE22-CCB4-F04D-BDC6-EB052BF7A2EB}"/>
              </a:ext>
            </a:extLst>
          </p:cNvPr>
          <p:cNvSpPr>
            <a:spLocks noGrp="1"/>
          </p:cNvSpPr>
          <p:nvPr>
            <p:ph sz="quarter" idx="38" hasCustomPrompt="1"/>
          </p:nvPr>
        </p:nvSpPr>
        <p:spPr>
          <a:xfrm>
            <a:off x="4755843" y="1956927"/>
            <a:ext cx="2438400" cy="1828800"/>
          </a:xfrm>
        </p:spPr>
        <p:txBody>
          <a:bodyPr/>
          <a:lstStyle>
            <a:lvl1pPr marL="0" indent="0">
              <a:buNone/>
              <a:defRPr/>
            </a:lvl1pPr>
          </a:lstStyle>
          <a:p>
            <a:pPr lvl="0"/>
            <a:r>
              <a:rPr lang="en-US" dirty="0"/>
              <a:t>Picture</a:t>
            </a:r>
            <a:endParaRPr lang="en-GB" dirty="0"/>
          </a:p>
        </p:txBody>
      </p:sp>
      <p:sp>
        <p:nvSpPr>
          <p:cNvPr id="26" name="Content Placeholder 7">
            <a:extLst>
              <a:ext uri="{FF2B5EF4-FFF2-40B4-BE49-F238E27FC236}">
                <a16:creationId xmlns:a16="http://schemas.microsoft.com/office/drawing/2014/main" id="{2F7DBA99-D258-8841-9A84-9D61B458877A}"/>
              </a:ext>
            </a:extLst>
          </p:cNvPr>
          <p:cNvSpPr>
            <a:spLocks noGrp="1"/>
          </p:cNvSpPr>
          <p:nvPr>
            <p:ph sz="quarter" idx="39" hasCustomPrompt="1"/>
          </p:nvPr>
        </p:nvSpPr>
        <p:spPr>
          <a:xfrm>
            <a:off x="8453967" y="1956927"/>
            <a:ext cx="2438400" cy="1828800"/>
          </a:xfrm>
        </p:spPr>
        <p:txBody>
          <a:bodyPr/>
          <a:lstStyle>
            <a:lvl1pPr marL="0" indent="0">
              <a:buNone/>
              <a:defRPr/>
            </a:lvl1pPr>
          </a:lstStyle>
          <a:p>
            <a:pPr lvl="0"/>
            <a:r>
              <a:rPr lang="en-US" dirty="0"/>
              <a:t>Picture</a:t>
            </a:r>
            <a:endParaRPr lang="en-GB" dirty="0"/>
          </a:p>
        </p:txBody>
      </p:sp>
      <p:sp>
        <p:nvSpPr>
          <p:cNvPr id="27" name="Text Placeholder 11">
            <a:extLst>
              <a:ext uri="{FF2B5EF4-FFF2-40B4-BE49-F238E27FC236}">
                <a16:creationId xmlns:a16="http://schemas.microsoft.com/office/drawing/2014/main" id="{4809A458-CA14-234C-8F3D-206AC031A82D}"/>
              </a:ext>
            </a:extLst>
          </p:cNvPr>
          <p:cNvSpPr>
            <a:spLocks noGrp="1"/>
          </p:cNvSpPr>
          <p:nvPr>
            <p:ph type="body" sz="quarter" idx="40" hasCustomPrompt="1"/>
          </p:nvPr>
        </p:nvSpPr>
        <p:spPr>
          <a:xfrm>
            <a:off x="4755844" y="3958982"/>
            <a:ext cx="2528873" cy="280794"/>
          </a:xfrm>
        </p:spPr>
        <p:txBody>
          <a:bodyPr lIns="0" rIns="0" anchor="ctr">
            <a:noAutofit/>
          </a:bodyPr>
          <a:lstStyle>
            <a:lvl1pPr marL="0" indent="0">
              <a:buNone/>
              <a:defRPr sz="2400" b="1">
                <a:solidFill>
                  <a:schemeClr val="bg1"/>
                </a:solidFill>
                <a:latin typeface="Arial" panose="020B0604020202020204" pitchFamily="34" charset="0"/>
                <a:cs typeface="Arial" panose="020B0604020202020204" pitchFamily="34" charset="0"/>
              </a:defRPr>
            </a:lvl1pPr>
          </a:lstStyle>
          <a:p>
            <a:pPr lvl="0"/>
            <a:r>
              <a:rPr lang="en-US" dirty="0"/>
              <a:t>Name</a:t>
            </a:r>
            <a:endParaRPr lang="en-GB" dirty="0"/>
          </a:p>
        </p:txBody>
      </p:sp>
      <p:sp>
        <p:nvSpPr>
          <p:cNvPr id="28" name="Text Placeholder 11">
            <a:extLst>
              <a:ext uri="{FF2B5EF4-FFF2-40B4-BE49-F238E27FC236}">
                <a16:creationId xmlns:a16="http://schemas.microsoft.com/office/drawing/2014/main" id="{3B178AA2-4389-2545-8A0F-C9DE50310EBF}"/>
              </a:ext>
            </a:extLst>
          </p:cNvPr>
          <p:cNvSpPr>
            <a:spLocks noGrp="1"/>
          </p:cNvSpPr>
          <p:nvPr>
            <p:ph type="body" sz="quarter" idx="41"/>
          </p:nvPr>
        </p:nvSpPr>
        <p:spPr>
          <a:xfrm>
            <a:off x="4755844" y="4429637"/>
            <a:ext cx="2539233" cy="1011071"/>
          </a:xfrm>
        </p:spPr>
        <p:txBody>
          <a:bodyPr lIns="0" rIns="0">
            <a:noAutofit/>
          </a:bodyPr>
          <a:lstStyle>
            <a:lvl1pPr marL="0" marR="0" indent="0" algn="l" defTabSz="914400" rtl="0" eaLnBrk="1" fontAlgn="auto" latinLnBrk="0" hangingPunct="1">
              <a:lnSpc>
                <a:spcPct val="100000"/>
              </a:lnSpc>
              <a:spcBef>
                <a:spcPts val="0"/>
              </a:spcBef>
              <a:spcAft>
                <a:spcPts val="0"/>
              </a:spcAft>
              <a:buClr>
                <a:schemeClr val="accent1"/>
              </a:buClr>
              <a:buSzPct val="90000"/>
              <a:buFont typeface="Wingdings" panose="05000000000000000000" pitchFamily="2" charset="2"/>
              <a:buNone/>
              <a:tabLst/>
              <a:defRPr sz="1400" b="0">
                <a:solidFill>
                  <a:schemeClr val="bg1"/>
                </a:solidFill>
                <a:latin typeface="+mn-lt"/>
              </a:defRPr>
            </a:lvl1pPr>
          </a:lstStyle>
          <a:p>
            <a:pPr marL="0" marR="0" lvl="0" indent="0" algn="l" defTabSz="914400" rtl="0" eaLnBrk="1" fontAlgn="auto" latinLnBrk="0" hangingPunct="1">
              <a:lnSpc>
                <a:spcPct val="95000"/>
              </a:lnSpc>
              <a:spcBef>
                <a:spcPts val="600"/>
              </a:spcBef>
              <a:spcAft>
                <a:spcPts val="600"/>
              </a:spcAft>
              <a:buClr>
                <a:schemeClr val="accent1"/>
              </a:buClr>
              <a:buSzPct val="90000"/>
              <a:buFont typeface="Wingdings" panose="05000000000000000000" pitchFamily="2" charset="2"/>
              <a:buNone/>
              <a:tabLst/>
              <a:defRPr/>
            </a:pPr>
            <a:endParaRPr lang="en-GB" dirty="0"/>
          </a:p>
          <a:p>
            <a:pPr lvl="0"/>
            <a:endParaRPr lang="en-GB" dirty="0"/>
          </a:p>
        </p:txBody>
      </p:sp>
      <p:sp>
        <p:nvSpPr>
          <p:cNvPr id="29" name="Text Placeholder 11">
            <a:extLst>
              <a:ext uri="{FF2B5EF4-FFF2-40B4-BE49-F238E27FC236}">
                <a16:creationId xmlns:a16="http://schemas.microsoft.com/office/drawing/2014/main" id="{C94606D6-2FC3-C842-ABAC-ECD3314EFC94}"/>
              </a:ext>
            </a:extLst>
          </p:cNvPr>
          <p:cNvSpPr>
            <a:spLocks noGrp="1"/>
          </p:cNvSpPr>
          <p:nvPr>
            <p:ph type="body" sz="quarter" idx="42" hasCustomPrompt="1"/>
          </p:nvPr>
        </p:nvSpPr>
        <p:spPr>
          <a:xfrm>
            <a:off x="8443609" y="3958982"/>
            <a:ext cx="2528873" cy="280794"/>
          </a:xfrm>
        </p:spPr>
        <p:txBody>
          <a:bodyPr lIns="0" rIns="0" anchor="ctr">
            <a:noAutofit/>
          </a:bodyPr>
          <a:lstStyle>
            <a:lvl1pPr marL="0" indent="0">
              <a:buNone/>
              <a:defRPr sz="2400" b="1">
                <a:solidFill>
                  <a:schemeClr val="bg1"/>
                </a:solidFill>
                <a:latin typeface="Arial" panose="020B0604020202020204" pitchFamily="34" charset="0"/>
                <a:cs typeface="Arial" panose="020B0604020202020204" pitchFamily="34" charset="0"/>
              </a:defRPr>
            </a:lvl1pPr>
          </a:lstStyle>
          <a:p>
            <a:pPr lvl="0"/>
            <a:r>
              <a:rPr lang="en-US" dirty="0"/>
              <a:t>Name</a:t>
            </a:r>
            <a:endParaRPr lang="en-GB" dirty="0"/>
          </a:p>
        </p:txBody>
      </p:sp>
      <p:sp>
        <p:nvSpPr>
          <p:cNvPr id="30" name="Text Placeholder 11">
            <a:extLst>
              <a:ext uri="{FF2B5EF4-FFF2-40B4-BE49-F238E27FC236}">
                <a16:creationId xmlns:a16="http://schemas.microsoft.com/office/drawing/2014/main" id="{C2A1527F-C62C-BF4A-9B44-EE57E3C754AC}"/>
              </a:ext>
            </a:extLst>
          </p:cNvPr>
          <p:cNvSpPr>
            <a:spLocks noGrp="1"/>
          </p:cNvSpPr>
          <p:nvPr>
            <p:ph type="body" sz="quarter" idx="43"/>
          </p:nvPr>
        </p:nvSpPr>
        <p:spPr>
          <a:xfrm>
            <a:off x="8443609" y="4429637"/>
            <a:ext cx="2539233" cy="1011071"/>
          </a:xfrm>
        </p:spPr>
        <p:txBody>
          <a:bodyPr lIns="0" rIns="0">
            <a:noAutofit/>
          </a:bodyPr>
          <a:lstStyle>
            <a:lvl1pPr marL="0" marR="0" indent="0" algn="l" defTabSz="914400" rtl="0" eaLnBrk="1" fontAlgn="auto" latinLnBrk="0" hangingPunct="1">
              <a:lnSpc>
                <a:spcPct val="100000"/>
              </a:lnSpc>
              <a:spcBef>
                <a:spcPts val="0"/>
              </a:spcBef>
              <a:spcAft>
                <a:spcPts val="0"/>
              </a:spcAft>
              <a:buClr>
                <a:schemeClr val="accent1"/>
              </a:buClr>
              <a:buSzPct val="90000"/>
              <a:buFont typeface="Wingdings" panose="05000000000000000000" pitchFamily="2" charset="2"/>
              <a:buNone/>
              <a:tabLst/>
              <a:defRPr sz="1400" b="0">
                <a:solidFill>
                  <a:schemeClr val="bg1"/>
                </a:solidFill>
                <a:latin typeface="+mn-lt"/>
              </a:defRPr>
            </a:lvl1pPr>
          </a:lstStyle>
          <a:p>
            <a:pPr marL="0" marR="0" lvl="0" indent="0" algn="l" defTabSz="914400" rtl="0" eaLnBrk="1" fontAlgn="auto" latinLnBrk="0" hangingPunct="1">
              <a:lnSpc>
                <a:spcPct val="95000"/>
              </a:lnSpc>
              <a:spcBef>
                <a:spcPts val="600"/>
              </a:spcBef>
              <a:spcAft>
                <a:spcPts val="600"/>
              </a:spcAft>
              <a:buClr>
                <a:schemeClr val="accent1"/>
              </a:buClr>
              <a:buSzPct val="90000"/>
              <a:buFont typeface="Wingdings" panose="05000000000000000000" pitchFamily="2" charset="2"/>
              <a:buNone/>
              <a:tabLst/>
              <a:defRPr/>
            </a:pPr>
            <a:endParaRPr lang="en-GB" dirty="0"/>
          </a:p>
          <a:p>
            <a:pPr lvl="0"/>
            <a:endParaRPr lang="en-GB" dirty="0"/>
          </a:p>
        </p:txBody>
      </p:sp>
      <p:sp>
        <p:nvSpPr>
          <p:cNvPr id="15" name="Rectangle 14">
            <a:extLst>
              <a:ext uri="{FF2B5EF4-FFF2-40B4-BE49-F238E27FC236}">
                <a16:creationId xmlns:a16="http://schemas.microsoft.com/office/drawing/2014/main" id="{DC0D928B-E175-4D3E-8037-A534D4AE0FA7}"/>
              </a:ext>
            </a:extLst>
          </p:cNvPr>
          <p:cNvSpPr/>
          <p:nvPr userDrawn="1"/>
        </p:nvSpPr>
        <p:spPr>
          <a:xfrm>
            <a:off x="487680" y="228600"/>
            <a:ext cx="8473440" cy="3894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5525647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2-column">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3" name="Content Placeholder 2"/>
          <p:cNvSpPr>
            <a:spLocks noGrp="1"/>
          </p:cNvSpPr>
          <p:nvPr>
            <p:ph sz="half" idx="1"/>
          </p:nvPr>
        </p:nvSpPr>
        <p:spPr>
          <a:xfrm>
            <a:off x="487680" y="1507766"/>
            <a:ext cx="5486400" cy="4937760"/>
          </a:xfrm>
        </p:spPr>
        <p:txBody>
          <a:bodyPr>
            <a:noAutofit/>
          </a:bodyPr>
          <a:lstStyle>
            <a:lvl1pPr>
              <a:defRPr lang="en-US"/>
            </a:lvl1pPr>
            <a:lvl2pPr>
              <a:defRPr lang="en-US"/>
            </a:lvl2pPr>
            <a:lvl3pPr>
              <a:defRPr lang="en-US" dirty="0"/>
            </a:lvl3pPr>
            <a:lvl4pPr marL="804863" indent="-271463">
              <a:defRPr sz="1800"/>
            </a:lvl4pPr>
            <a:lvl5pPr marL="804863" indent="-271463">
              <a:defRPr sz="1800"/>
            </a:lvl5pPr>
          </a:lstStyle>
          <a:p>
            <a:pPr lvl="0"/>
            <a:r>
              <a:rPr lang="en-US" dirty="0"/>
              <a:t>Edit Master text styles</a:t>
            </a:r>
          </a:p>
          <a:p>
            <a:pPr lvl="1"/>
            <a:r>
              <a:rPr lang="en-US" dirty="0"/>
              <a:t>Second level</a:t>
            </a:r>
          </a:p>
          <a:p>
            <a:pPr lvl="2"/>
            <a:r>
              <a:rPr lang="en-US" dirty="0"/>
              <a:t>Third level</a:t>
            </a:r>
          </a:p>
          <a:p>
            <a:pPr lvl="2"/>
            <a:r>
              <a:rPr lang="en-US" dirty="0"/>
              <a:t>Fourth level</a:t>
            </a:r>
          </a:p>
          <a:p>
            <a:pPr lvl="2"/>
            <a:r>
              <a:rPr lang="en-US" dirty="0"/>
              <a:t>Fifth level</a:t>
            </a:r>
          </a:p>
        </p:txBody>
      </p:sp>
      <p:sp>
        <p:nvSpPr>
          <p:cNvPr id="4" name="Content Placeholder 3"/>
          <p:cNvSpPr>
            <a:spLocks noGrp="1"/>
          </p:cNvSpPr>
          <p:nvPr>
            <p:ph sz="half" idx="2"/>
          </p:nvPr>
        </p:nvSpPr>
        <p:spPr>
          <a:xfrm>
            <a:off x="6223000" y="1507766"/>
            <a:ext cx="5486400" cy="4937760"/>
          </a:xfrm>
        </p:spPr>
        <p:txBody>
          <a:bodyPr>
            <a:noAutofit/>
          </a:bodyPr>
          <a:lstStyle>
            <a:lvl1pPr>
              <a:defRPr lang="en-US"/>
            </a:lvl1pPr>
            <a:lvl2pPr>
              <a:defRPr lang="en-US"/>
            </a:lvl2pPr>
            <a:lvl3pPr>
              <a:defRPr lang="en-US" dirty="0"/>
            </a:lvl3pPr>
            <a:lvl4pPr marL="804863" indent="-271463">
              <a:defRPr sz="1800"/>
            </a:lvl4pPr>
            <a:lvl5pPr marL="804863" indent="-271463">
              <a:defRPr sz="1800"/>
            </a:lvl5pPr>
          </a:lstStyle>
          <a:p>
            <a:pPr lvl="0"/>
            <a:r>
              <a:rPr lang="en-US"/>
              <a:t>Edit Master text styles</a:t>
            </a:r>
          </a:p>
          <a:p>
            <a:pPr lvl="1"/>
            <a:r>
              <a:rPr lang="en-US"/>
              <a:t>Second level</a:t>
            </a:r>
          </a:p>
          <a:p>
            <a:pPr lvl="2"/>
            <a:r>
              <a:rPr lang="en-US"/>
              <a:t>Third level</a:t>
            </a:r>
          </a:p>
          <a:p>
            <a:pPr lvl="2"/>
            <a:r>
              <a:rPr lang="en-US"/>
              <a:t>Fourth level</a:t>
            </a:r>
          </a:p>
          <a:p>
            <a:pPr lvl="2"/>
            <a:r>
              <a:rPr lang="en-US"/>
              <a:t>Fifth </a:t>
            </a:r>
            <a:r>
              <a:rPr lang="en-US" dirty="0"/>
              <a:t>level</a:t>
            </a:r>
          </a:p>
        </p:txBody>
      </p:sp>
      <p:sp>
        <p:nvSpPr>
          <p:cNvPr id="5" name="Date Placeholder 4"/>
          <p:cNvSpPr>
            <a:spLocks noGrp="1"/>
          </p:cNvSpPr>
          <p:nvPr>
            <p:ph type="dt" sz="half" idx="10"/>
          </p:nvPr>
        </p:nvSpPr>
        <p:spPr>
          <a:xfrm>
            <a:off x="8961120" y="6251579"/>
            <a:ext cx="2743200" cy="168276"/>
          </a:xfrm>
          <a:prstGeom prst="rect">
            <a:avLst/>
          </a:prstGeom>
        </p:spPr>
        <p:txBody>
          <a:bodyPr/>
          <a:lstStyle>
            <a:lvl1pPr>
              <a:defRPr sz="1000">
                <a:solidFill>
                  <a:schemeClr val="tx1"/>
                </a:solidFill>
              </a:defRPr>
            </a:lvl1pPr>
          </a:lstStyle>
          <a:p>
            <a:r>
              <a:rPr lang="en-US" dirty="0"/>
              <a:t>March 5, 2017</a:t>
            </a:r>
            <a:endParaRPr lang="en-GB" dirty="0"/>
          </a:p>
        </p:txBody>
      </p:sp>
      <p:sp>
        <p:nvSpPr>
          <p:cNvPr id="6" name="Footer Placeholder 5"/>
          <p:cNvSpPr>
            <a:spLocks noGrp="1"/>
          </p:cNvSpPr>
          <p:nvPr>
            <p:ph type="ftr" sz="quarter" idx="11"/>
          </p:nvPr>
        </p:nvSpPr>
        <p:spPr/>
        <p:txBody>
          <a:bodyPr/>
          <a:lstStyle>
            <a:lvl1pPr>
              <a:defRPr sz="1000">
                <a:solidFill>
                  <a:schemeClr val="tx1"/>
                </a:solidFill>
              </a:defRPr>
            </a:lvl1pPr>
          </a:lstStyle>
          <a:p>
            <a:endParaRPr lang="en-GB" dirty="0"/>
          </a:p>
        </p:txBody>
      </p:sp>
      <p:sp>
        <p:nvSpPr>
          <p:cNvPr id="7" name="Slide Number Placeholder 6"/>
          <p:cNvSpPr>
            <a:spLocks noGrp="1"/>
          </p:cNvSpPr>
          <p:nvPr>
            <p:ph type="sldNum" sz="quarter" idx="12"/>
          </p:nvPr>
        </p:nvSpPr>
        <p:spPr/>
        <p:txBody>
          <a:bodyPr/>
          <a:lstStyle>
            <a:lvl1pPr>
              <a:defRPr sz="1000">
                <a:solidFill>
                  <a:schemeClr val="tx1"/>
                </a:solidFill>
              </a:defRPr>
            </a:lvl1pPr>
          </a:lstStyle>
          <a:p>
            <a:fld id="{E6CFA7DF-507C-4E09-82DC-45BF34BA84A3}" type="slidenum">
              <a:rPr lang="en-GB" smtClean="0"/>
              <a:pPr/>
              <a:t>‹#›</a:t>
            </a:fld>
            <a:endParaRPr lang="en-GB" dirty="0"/>
          </a:p>
        </p:txBody>
      </p:sp>
      <p:sp>
        <p:nvSpPr>
          <p:cNvPr id="8" name="Rectangle 7">
            <a:extLst>
              <a:ext uri="{FF2B5EF4-FFF2-40B4-BE49-F238E27FC236}">
                <a16:creationId xmlns:a16="http://schemas.microsoft.com/office/drawing/2014/main" id="{63531469-2CBA-4825-ABC9-D716520F45AB}"/>
              </a:ext>
            </a:extLst>
          </p:cNvPr>
          <p:cNvSpPr/>
          <p:nvPr userDrawn="1"/>
        </p:nvSpPr>
        <p:spPr>
          <a:xfrm>
            <a:off x="487680" y="228600"/>
            <a:ext cx="8473440" cy="3894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4173452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column offset righ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GB"/>
          </a:p>
        </p:txBody>
      </p:sp>
      <p:sp>
        <p:nvSpPr>
          <p:cNvPr id="3" name="Date Placeholder 2"/>
          <p:cNvSpPr>
            <a:spLocks noGrp="1"/>
          </p:cNvSpPr>
          <p:nvPr>
            <p:ph type="dt" sz="half" idx="10"/>
          </p:nvPr>
        </p:nvSpPr>
        <p:spPr>
          <a:xfrm>
            <a:off x="8961120" y="6251579"/>
            <a:ext cx="2743200" cy="168276"/>
          </a:xfrm>
          <a:prstGeom prst="rect">
            <a:avLst/>
          </a:prstGeom>
        </p:spPr>
        <p:txBody>
          <a:bodyPr/>
          <a:lstStyle/>
          <a:p>
            <a:r>
              <a:rPr lang="en-US" dirty="0"/>
              <a:t>March 5, 2017</a:t>
            </a:r>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E6CFA7DF-507C-4E09-82DC-45BF34BA84A3}" type="slidenum">
              <a:rPr lang="en-GB" smtClean="0"/>
              <a:pPr/>
              <a:t>‹#›</a:t>
            </a:fld>
            <a:endParaRPr lang="en-GB" dirty="0"/>
          </a:p>
        </p:txBody>
      </p:sp>
      <p:sp>
        <p:nvSpPr>
          <p:cNvPr id="10" name="Content Placeholder 8"/>
          <p:cNvSpPr>
            <a:spLocks noGrp="1"/>
          </p:cNvSpPr>
          <p:nvPr>
            <p:ph sz="quarter" idx="15"/>
          </p:nvPr>
        </p:nvSpPr>
        <p:spPr>
          <a:xfrm>
            <a:off x="8046719" y="1507769"/>
            <a:ext cx="3657600" cy="4937760"/>
          </a:xfrm>
        </p:spPr>
        <p:txBody>
          <a:bodyPr>
            <a:noAutofit/>
          </a:bodyPr>
          <a:lstStyle>
            <a:lvl1pPr>
              <a:defRPr lang="en-US"/>
            </a:lvl1pPr>
            <a:lvl2pPr>
              <a:defRPr lang="en-US"/>
            </a:lvl2pPr>
            <a:lvl3pPr>
              <a:defRPr lang="en-GB" dirty="0"/>
            </a:lvl3pPr>
            <a:lvl4pPr marL="804863" indent="-271463">
              <a:defRPr sz="1800"/>
            </a:lvl4pPr>
            <a:lvl5pPr marL="804863" indent="-271463">
              <a:defRPr sz="1800"/>
            </a:lvl5pPr>
          </a:lstStyle>
          <a:p>
            <a:pPr lvl="0"/>
            <a:r>
              <a:rPr lang="en-US"/>
              <a:t>Edit Master text styles</a:t>
            </a:r>
          </a:p>
          <a:p>
            <a:pPr lvl="1"/>
            <a:r>
              <a:rPr lang="en-US"/>
              <a:t>Second level</a:t>
            </a:r>
          </a:p>
          <a:p>
            <a:pPr lvl="2"/>
            <a:r>
              <a:rPr lang="en-US"/>
              <a:t>Third level</a:t>
            </a:r>
          </a:p>
          <a:p>
            <a:pPr lvl="2"/>
            <a:r>
              <a:rPr lang="en-US"/>
              <a:t>Fourth level</a:t>
            </a:r>
          </a:p>
          <a:p>
            <a:pPr lvl="2"/>
            <a:r>
              <a:rPr lang="en-US"/>
              <a:t>Fifth </a:t>
            </a:r>
            <a:r>
              <a:rPr lang="en-US" dirty="0"/>
              <a:t>level</a:t>
            </a:r>
            <a:endParaRPr lang="en-GB" dirty="0"/>
          </a:p>
        </p:txBody>
      </p:sp>
      <p:sp>
        <p:nvSpPr>
          <p:cNvPr id="11" name="Content Placeholder 8"/>
          <p:cNvSpPr>
            <a:spLocks noGrp="1"/>
          </p:cNvSpPr>
          <p:nvPr>
            <p:ph sz="quarter" idx="16"/>
          </p:nvPr>
        </p:nvSpPr>
        <p:spPr>
          <a:xfrm>
            <a:off x="487680" y="1507769"/>
            <a:ext cx="7315200" cy="4937760"/>
          </a:xfrm>
        </p:spPr>
        <p:txBody>
          <a:bodyPr>
            <a:noAutofit/>
          </a:bodyPr>
          <a:lstStyle>
            <a:lvl1pPr>
              <a:defRPr lang="en-US"/>
            </a:lvl1pPr>
            <a:lvl2pPr>
              <a:defRPr lang="en-US"/>
            </a:lvl2pPr>
            <a:lvl3pPr>
              <a:defRPr lang="en-GB" dirty="0"/>
            </a:lvl3pPr>
            <a:lvl4pPr marL="804863" indent="-271463">
              <a:defRPr sz="1800"/>
            </a:lvl4pPr>
            <a:lvl5pPr marL="804863" indent="-271463">
              <a:defRPr sz="1800"/>
            </a:lvl5pPr>
          </a:lstStyle>
          <a:p>
            <a:pPr lvl="0"/>
            <a:r>
              <a:rPr lang="en-US" dirty="0"/>
              <a:t>Edit Master text styles</a:t>
            </a:r>
          </a:p>
          <a:p>
            <a:pPr lvl="1"/>
            <a:r>
              <a:rPr lang="en-US" dirty="0"/>
              <a:t>Second level</a:t>
            </a:r>
          </a:p>
          <a:p>
            <a:pPr lvl="2"/>
            <a:r>
              <a:rPr lang="en-US" dirty="0"/>
              <a:t>Third level</a:t>
            </a:r>
          </a:p>
          <a:p>
            <a:pPr lvl="2"/>
            <a:r>
              <a:rPr lang="en-US" dirty="0"/>
              <a:t>Fourth level</a:t>
            </a:r>
          </a:p>
          <a:p>
            <a:pPr lvl="2"/>
            <a:r>
              <a:rPr lang="en-US" dirty="0"/>
              <a:t>Fifth level</a:t>
            </a:r>
            <a:endParaRPr lang="en-GB" dirty="0"/>
          </a:p>
        </p:txBody>
      </p:sp>
      <p:sp>
        <p:nvSpPr>
          <p:cNvPr id="8" name="Rectangle 7">
            <a:extLst>
              <a:ext uri="{FF2B5EF4-FFF2-40B4-BE49-F238E27FC236}">
                <a16:creationId xmlns:a16="http://schemas.microsoft.com/office/drawing/2014/main" id="{21E6DD89-21BD-4D14-AAD1-D7F2E4F172C7}"/>
              </a:ext>
            </a:extLst>
          </p:cNvPr>
          <p:cNvSpPr/>
          <p:nvPr userDrawn="1"/>
        </p:nvSpPr>
        <p:spPr>
          <a:xfrm>
            <a:off x="487680" y="228600"/>
            <a:ext cx="8473440" cy="3894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9637897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column offset right double row">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GB"/>
          </a:p>
        </p:txBody>
      </p:sp>
      <p:sp>
        <p:nvSpPr>
          <p:cNvPr id="3" name="Date Placeholder 2"/>
          <p:cNvSpPr>
            <a:spLocks noGrp="1"/>
          </p:cNvSpPr>
          <p:nvPr>
            <p:ph type="dt" sz="half" idx="10"/>
          </p:nvPr>
        </p:nvSpPr>
        <p:spPr>
          <a:xfrm>
            <a:off x="8961120" y="6251579"/>
            <a:ext cx="2743200" cy="168276"/>
          </a:xfrm>
          <a:prstGeom prst="rect">
            <a:avLst/>
          </a:prstGeom>
        </p:spPr>
        <p:txBody>
          <a:bodyPr/>
          <a:lstStyle/>
          <a:p>
            <a:r>
              <a:rPr lang="en-US" dirty="0"/>
              <a:t>March 5, 2017</a:t>
            </a:r>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E6CFA7DF-507C-4E09-82DC-45BF34BA84A3}" type="slidenum">
              <a:rPr lang="en-GB" smtClean="0"/>
              <a:pPr/>
              <a:t>‹#›</a:t>
            </a:fld>
            <a:endParaRPr lang="en-GB" dirty="0"/>
          </a:p>
        </p:txBody>
      </p:sp>
      <p:sp>
        <p:nvSpPr>
          <p:cNvPr id="10" name="Content Placeholder 8"/>
          <p:cNvSpPr>
            <a:spLocks noGrp="1"/>
          </p:cNvSpPr>
          <p:nvPr>
            <p:ph sz="quarter" idx="15"/>
          </p:nvPr>
        </p:nvSpPr>
        <p:spPr>
          <a:xfrm>
            <a:off x="8047459" y="4067874"/>
            <a:ext cx="3657600" cy="2377440"/>
          </a:xfrm>
        </p:spPr>
        <p:txBody>
          <a:bodyPr>
            <a:noAutofit/>
          </a:bodyPr>
          <a:lstStyle>
            <a:lvl1pPr>
              <a:defRPr lang="en-US"/>
            </a:lvl1pPr>
            <a:lvl2pPr>
              <a:defRPr lang="en-US"/>
            </a:lvl2pPr>
            <a:lvl3pPr>
              <a:defRPr lang="en-GB" dirty="0"/>
            </a:lvl3pPr>
            <a:lvl4pPr marL="804863" indent="-271463">
              <a:defRPr sz="1400"/>
            </a:lvl4pPr>
            <a:lvl5pPr marL="804863" indent="-271463">
              <a:defRPr sz="1400"/>
            </a:lvl5pPr>
          </a:lstStyle>
          <a:p>
            <a:pPr lvl="0"/>
            <a:r>
              <a:rPr lang="en-US" dirty="0"/>
              <a:t>Edit Master text styles</a:t>
            </a:r>
          </a:p>
          <a:p>
            <a:pPr lvl="1"/>
            <a:r>
              <a:rPr lang="en-US" dirty="0"/>
              <a:t>Second level</a:t>
            </a:r>
          </a:p>
          <a:p>
            <a:pPr lvl="2"/>
            <a:r>
              <a:rPr lang="en-US" dirty="0"/>
              <a:t>Third level</a:t>
            </a:r>
          </a:p>
          <a:p>
            <a:pPr lvl="2"/>
            <a:r>
              <a:rPr lang="en-US" dirty="0"/>
              <a:t>Fourth level</a:t>
            </a:r>
          </a:p>
          <a:p>
            <a:pPr lvl="2"/>
            <a:r>
              <a:rPr lang="en-US" dirty="0"/>
              <a:t>Fifth level</a:t>
            </a:r>
            <a:endParaRPr lang="en-GB" dirty="0"/>
          </a:p>
        </p:txBody>
      </p:sp>
      <p:sp>
        <p:nvSpPr>
          <p:cNvPr id="11" name="Content Placeholder 8"/>
          <p:cNvSpPr>
            <a:spLocks noGrp="1"/>
          </p:cNvSpPr>
          <p:nvPr>
            <p:ph sz="quarter" idx="16"/>
          </p:nvPr>
        </p:nvSpPr>
        <p:spPr>
          <a:xfrm>
            <a:off x="487680" y="1507554"/>
            <a:ext cx="7315200" cy="4937760"/>
          </a:xfrm>
        </p:spPr>
        <p:txBody>
          <a:bodyPr>
            <a:noAutofit/>
          </a:bodyPr>
          <a:lstStyle>
            <a:lvl1pPr>
              <a:defRPr lang="en-US"/>
            </a:lvl1pPr>
            <a:lvl2pPr>
              <a:defRPr lang="en-US"/>
            </a:lvl2pPr>
            <a:lvl3pPr>
              <a:defRPr lang="en-GB" dirty="0"/>
            </a:lvl3pPr>
            <a:lvl4pPr marL="804863" indent="-271463">
              <a:defRPr sz="1800"/>
            </a:lvl4pPr>
            <a:lvl5pPr marL="804863" indent="-271463">
              <a:defRPr sz="1800"/>
            </a:lvl5pPr>
          </a:lstStyle>
          <a:p>
            <a:pPr lvl="0"/>
            <a:r>
              <a:rPr lang="en-US" dirty="0"/>
              <a:t>Edit Master text styles</a:t>
            </a:r>
          </a:p>
          <a:p>
            <a:pPr lvl="1"/>
            <a:r>
              <a:rPr lang="en-US" dirty="0"/>
              <a:t>Second level</a:t>
            </a:r>
          </a:p>
          <a:p>
            <a:pPr lvl="2"/>
            <a:r>
              <a:rPr lang="en-US" dirty="0"/>
              <a:t>Third level</a:t>
            </a:r>
          </a:p>
          <a:p>
            <a:pPr lvl="2"/>
            <a:r>
              <a:rPr lang="en-US" dirty="0"/>
              <a:t>Fourth level</a:t>
            </a:r>
          </a:p>
          <a:p>
            <a:pPr lvl="2"/>
            <a:r>
              <a:rPr lang="en-US" dirty="0"/>
              <a:t>Fifth level</a:t>
            </a:r>
            <a:endParaRPr lang="en-GB" dirty="0"/>
          </a:p>
        </p:txBody>
      </p:sp>
      <p:sp>
        <p:nvSpPr>
          <p:cNvPr id="9" name="Content Placeholder 8"/>
          <p:cNvSpPr>
            <a:spLocks noGrp="1"/>
          </p:cNvSpPr>
          <p:nvPr>
            <p:ph sz="quarter" idx="17"/>
          </p:nvPr>
        </p:nvSpPr>
        <p:spPr>
          <a:xfrm>
            <a:off x="8047053" y="1507554"/>
            <a:ext cx="3657600" cy="2377440"/>
          </a:xfrm>
        </p:spPr>
        <p:txBody>
          <a:bodyPr>
            <a:noAutofit/>
          </a:bodyPr>
          <a:lstStyle>
            <a:lvl1pPr>
              <a:defRPr lang="en-US"/>
            </a:lvl1pPr>
            <a:lvl2pPr>
              <a:defRPr lang="en-US"/>
            </a:lvl2pPr>
            <a:lvl3pPr>
              <a:defRPr lang="en-GB" dirty="0"/>
            </a:lvl3pPr>
            <a:lvl4pPr marL="804863" indent="-271463">
              <a:defRPr sz="1400"/>
            </a:lvl4pPr>
            <a:lvl5pPr marL="804863" indent="-271463">
              <a:defRPr sz="1400"/>
            </a:lvl5pPr>
          </a:lstStyle>
          <a:p>
            <a:pPr lvl="0"/>
            <a:r>
              <a:rPr lang="en-US"/>
              <a:t>Edit Master text styles</a:t>
            </a:r>
          </a:p>
          <a:p>
            <a:pPr lvl="1"/>
            <a:r>
              <a:rPr lang="en-US"/>
              <a:t>Second level</a:t>
            </a:r>
          </a:p>
          <a:p>
            <a:pPr lvl="2"/>
            <a:r>
              <a:rPr lang="en-US"/>
              <a:t>Third level</a:t>
            </a:r>
          </a:p>
          <a:p>
            <a:pPr lvl="2"/>
            <a:r>
              <a:rPr lang="en-US"/>
              <a:t>Fourth level</a:t>
            </a:r>
          </a:p>
          <a:p>
            <a:pPr lvl="2"/>
            <a:r>
              <a:rPr lang="en-US"/>
              <a:t>Fifth </a:t>
            </a:r>
            <a:r>
              <a:rPr lang="en-US" dirty="0"/>
              <a:t>level</a:t>
            </a:r>
            <a:endParaRPr lang="en-GB" dirty="0"/>
          </a:p>
        </p:txBody>
      </p:sp>
      <p:sp>
        <p:nvSpPr>
          <p:cNvPr id="12" name="Rectangle 11">
            <a:extLst>
              <a:ext uri="{FF2B5EF4-FFF2-40B4-BE49-F238E27FC236}">
                <a16:creationId xmlns:a16="http://schemas.microsoft.com/office/drawing/2014/main" id="{ECFEFCC7-2E48-4674-A96D-0CAD8D7BDC8B}"/>
              </a:ext>
            </a:extLst>
          </p:cNvPr>
          <p:cNvSpPr/>
          <p:nvPr userDrawn="1"/>
        </p:nvSpPr>
        <p:spPr>
          <a:xfrm>
            <a:off x="487680" y="228600"/>
            <a:ext cx="8473440" cy="3894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22897478"/>
      </p:ext>
    </p:extLst>
  </p:cSld>
  <p:clrMapOvr>
    <a:masterClrMapping/>
  </p:clrMapOvr>
  <p:extLst>
    <p:ext uri="{DCECCB84-F9BA-43D5-87BE-67443E8EF086}">
      <p15:sldGuideLst xmlns:p15="http://schemas.microsoft.com/office/powerpoint/2012/main">
        <p15:guide id="1" orient="horz" pos="2205">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column offset right double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GB"/>
          </a:p>
        </p:txBody>
      </p:sp>
      <p:sp>
        <p:nvSpPr>
          <p:cNvPr id="3" name="Date Placeholder 2"/>
          <p:cNvSpPr>
            <a:spLocks noGrp="1"/>
          </p:cNvSpPr>
          <p:nvPr>
            <p:ph type="dt" sz="half" idx="10"/>
          </p:nvPr>
        </p:nvSpPr>
        <p:spPr>
          <a:xfrm>
            <a:off x="8961120" y="6251579"/>
            <a:ext cx="2743200" cy="168276"/>
          </a:xfrm>
          <a:prstGeom prst="rect">
            <a:avLst/>
          </a:prstGeom>
        </p:spPr>
        <p:txBody>
          <a:bodyPr/>
          <a:lstStyle/>
          <a:p>
            <a:r>
              <a:rPr lang="en-US" dirty="0"/>
              <a:t>March 5, 2017</a:t>
            </a:r>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E6CFA7DF-507C-4E09-82DC-45BF34BA84A3}" type="slidenum">
              <a:rPr lang="en-GB" smtClean="0"/>
              <a:pPr/>
              <a:t>‹#›</a:t>
            </a:fld>
            <a:endParaRPr lang="en-GB" dirty="0"/>
          </a:p>
        </p:txBody>
      </p:sp>
      <p:sp>
        <p:nvSpPr>
          <p:cNvPr id="10" name="Content Placeholder 8"/>
          <p:cNvSpPr>
            <a:spLocks noGrp="1"/>
          </p:cNvSpPr>
          <p:nvPr>
            <p:ph sz="quarter" idx="15"/>
          </p:nvPr>
        </p:nvSpPr>
        <p:spPr>
          <a:xfrm>
            <a:off x="8047459" y="4067873"/>
            <a:ext cx="3657600" cy="2377440"/>
          </a:xfrm>
        </p:spPr>
        <p:txBody>
          <a:bodyPr>
            <a:noAutofit/>
          </a:bodyPr>
          <a:lstStyle>
            <a:lvl1pPr>
              <a:defRPr lang="en-US"/>
            </a:lvl1pPr>
            <a:lvl2pPr>
              <a:defRPr lang="en-US"/>
            </a:lvl2pPr>
            <a:lvl3pPr>
              <a:defRPr lang="en-GB" dirty="0"/>
            </a:lvl3pPr>
            <a:lvl4pPr marL="804863" indent="-271463">
              <a:defRPr sz="1400"/>
            </a:lvl4pPr>
            <a:lvl5pPr marL="804863" indent="-271463">
              <a:defRPr sz="1400"/>
            </a:lvl5pPr>
          </a:lstStyle>
          <a:p>
            <a:pPr lvl="0"/>
            <a:r>
              <a:rPr lang="en-US"/>
              <a:t>Edit Master text styles</a:t>
            </a:r>
          </a:p>
          <a:p>
            <a:pPr lvl="1"/>
            <a:r>
              <a:rPr lang="en-US"/>
              <a:t>Second level</a:t>
            </a:r>
          </a:p>
          <a:p>
            <a:pPr lvl="2"/>
            <a:r>
              <a:rPr lang="en-US"/>
              <a:t>Third level</a:t>
            </a:r>
          </a:p>
          <a:p>
            <a:pPr lvl="2"/>
            <a:r>
              <a:rPr lang="en-US"/>
              <a:t>Fourth level</a:t>
            </a:r>
          </a:p>
          <a:p>
            <a:pPr lvl="2"/>
            <a:r>
              <a:rPr lang="en-US"/>
              <a:t>Fifth </a:t>
            </a:r>
            <a:r>
              <a:rPr lang="en-US" dirty="0"/>
              <a:t>level</a:t>
            </a:r>
            <a:endParaRPr lang="en-GB" dirty="0"/>
          </a:p>
        </p:txBody>
      </p:sp>
      <p:sp>
        <p:nvSpPr>
          <p:cNvPr id="11" name="Content Placeholder 8"/>
          <p:cNvSpPr>
            <a:spLocks noGrp="1"/>
          </p:cNvSpPr>
          <p:nvPr>
            <p:ph sz="quarter" idx="16"/>
          </p:nvPr>
        </p:nvSpPr>
        <p:spPr>
          <a:xfrm>
            <a:off x="487863" y="1507553"/>
            <a:ext cx="7315200" cy="4937760"/>
          </a:xfrm>
        </p:spPr>
        <p:txBody>
          <a:bodyPr>
            <a:noAutofit/>
          </a:bodyPr>
          <a:lstStyle>
            <a:lvl1pPr>
              <a:defRPr lang="en-US"/>
            </a:lvl1pPr>
            <a:lvl2pPr>
              <a:defRPr lang="en-US"/>
            </a:lvl2pPr>
            <a:lvl3pPr>
              <a:defRPr lang="en-GB" dirty="0"/>
            </a:lvl3pPr>
            <a:lvl4pPr marL="804863" indent="-271463">
              <a:defRPr sz="1800"/>
            </a:lvl4pPr>
            <a:lvl5pPr marL="804863" indent="-271463">
              <a:defRPr sz="1800"/>
            </a:lvl5pPr>
          </a:lstStyle>
          <a:p>
            <a:pPr lvl="0"/>
            <a:r>
              <a:rPr lang="en-US" dirty="0"/>
              <a:t>Edit Master text styles</a:t>
            </a:r>
          </a:p>
          <a:p>
            <a:pPr lvl="1"/>
            <a:r>
              <a:rPr lang="en-US" dirty="0"/>
              <a:t>Second level</a:t>
            </a:r>
          </a:p>
          <a:p>
            <a:pPr lvl="2"/>
            <a:r>
              <a:rPr lang="en-US" dirty="0"/>
              <a:t>Third level</a:t>
            </a:r>
          </a:p>
          <a:p>
            <a:pPr lvl="2"/>
            <a:r>
              <a:rPr lang="en-US" dirty="0"/>
              <a:t>Fourth level</a:t>
            </a:r>
          </a:p>
          <a:p>
            <a:pPr lvl="2"/>
            <a:r>
              <a:rPr lang="en-US" dirty="0"/>
              <a:t>Fifth level</a:t>
            </a:r>
            <a:endParaRPr lang="en-GB" dirty="0"/>
          </a:p>
        </p:txBody>
      </p:sp>
      <p:sp>
        <p:nvSpPr>
          <p:cNvPr id="7" name="Picture Placeholder 6"/>
          <p:cNvSpPr>
            <a:spLocks noGrp="1"/>
          </p:cNvSpPr>
          <p:nvPr>
            <p:ph type="pic" sz="quarter" idx="18"/>
          </p:nvPr>
        </p:nvSpPr>
        <p:spPr>
          <a:xfrm>
            <a:off x="8047459" y="1507552"/>
            <a:ext cx="3657600" cy="2377440"/>
          </a:xfrm>
        </p:spPr>
        <p:txBody>
          <a:bodyPr/>
          <a:lstStyle/>
          <a:p>
            <a:endParaRPr lang="en-GB" dirty="0"/>
          </a:p>
        </p:txBody>
      </p:sp>
      <p:sp>
        <p:nvSpPr>
          <p:cNvPr id="9" name="Rectangle 8">
            <a:extLst>
              <a:ext uri="{FF2B5EF4-FFF2-40B4-BE49-F238E27FC236}">
                <a16:creationId xmlns:a16="http://schemas.microsoft.com/office/drawing/2014/main" id="{4383F6F4-109D-437F-8320-3F3E93BC73F4}"/>
              </a:ext>
            </a:extLst>
          </p:cNvPr>
          <p:cNvSpPr/>
          <p:nvPr userDrawn="1"/>
        </p:nvSpPr>
        <p:spPr>
          <a:xfrm>
            <a:off x="487680" y="228600"/>
            <a:ext cx="8473440" cy="3894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62414444"/>
      </p:ext>
    </p:extLst>
  </p:cSld>
  <p:clrMapOvr>
    <a:masterClrMapping/>
  </p:clrMapOvr>
  <p:extLst>
    <p:ext uri="{DCECCB84-F9BA-43D5-87BE-67443E8EF086}">
      <p15:sldGuideLst xmlns:p15="http://schemas.microsoft.com/office/powerpoint/2012/main">
        <p15:guide id="1" orient="horz" pos="2205">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column offset lef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GB"/>
          </a:p>
        </p:txBody>
      </p:sp>
      <p:sp>
        <p:nvSpPr>
          <p:cNvPr id="3" name="Date Placeholder 2"/>
          <p:cNvSpPr>
            <a:spLocks noGrp="1"/>
          </p:cNvSpPr>
          <p:nvPr>
            <p:ph type="dt" sz="half" idx="10"/>
          </p:nvPr>
        </p:nvSpPr>
        <p:spPr>
          <a:xfrm>
            <a:off x="8961120" y="6251579"/>
            <a:ext cx="2743200" cy="168276"/>
          </a:xfrm>
          <a:prstGeom prst="rect">
            <a:avLst/>
          </a:prstGeom>
        </p:spPr>
        <p:txBody>
          <a:bodyPr/>
          <a:lstStyle/>
          <a:p>
            <a:r>
              <a:rPr lang="en-US" dirty="0"/>
              <a:t>March 5, 2017</a:t>
            </a:r>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E6CFA7DF-507C-4E09-82DC-45BF34BA84A3}" type="slidenum">
              <a:rPr lang="en-GB" smtClean="0"/>
              <a:pPr/>
              <a:t>‹#›</a:t>
            </a:fld>
            <a:endParaRPr lang="en-GB" dirty="0"/>
          </a:p>
        </p:txBody>
      </p:sp>
      <p:sp>
        <p:nvSpPr>
          <p:cNvPr id="8" name="Content Placeholder 8"/>
          <p:cNvSpPr>
            <a:spLocks noGrp="1"/>
          </p:cNvSpPr>
          <p:nvPr>
            <p:ph sz="quarter" idx="14"/>
          </p:nvPr>
        </p:nvSpPr>
        <p:spPr>
          <a:xfrm>
            <a:off x="498844" y="1507554"/>
            <a:ext cx="3657600" cy="4937760"/>
          </a:xfrm>
        </p:spPr>
        <p:txBody>
          <a:bodyPr>
            <a:noAutofit/>
          </a:bodyPr>
          <a:lstStyle>
            <a:lvl1pPr>
              <a:defRPr lang="en-US"/>
            </a:lvl1pPr>
            <a:lvl2pPr>
              <a:defRPr lang="en-US"/>
            </a:lvl2pPr>
            <a:lvl3pPr>
              <a:defRPr lang="en-GB" dirty="0"/>
            </a:lvl3pPr>
            <a:lvl4pPr marL="804863" indent="-271463">
              <a:defRPr sz="1800"/>
            </a:lvl4pPr>
            <a:lvl5pPr marL="804863" indent="-271463">
              <a:defRPr sz="1800"/>
            </a:lvl5pPr>
          </a:lstStyle>
          <a:p>
            <a:pPr lvl="0"/>
            <a:r>
              <a:rPr lang="en-US"/>
              <a:t>Edit Master text styles</a:t>
            </a:r>
          </a:p>
          <a:p>
            <a:pPr lvl="1"/>
            <a:r>
              <a:rPr lang="en-US"/>
              <a:t>Second level</a:t>
            </a:r>
          </a:p>
          <a:p>
            <a:pPr lvl="2"/>
            <a:r>
              <a:rPr lang="en-US"/>
              <a:t>Third level</a:t>
            </a:r>
          </a:p>
          <a:p>
            <a:pPr lvl="2"/>
            <a:r>
              <a:rPr lang="en-US"/>
              <a:t>Fourth level</a:t>
            </a:r>
          </a:p>
          <a:p>
            <a:pPr lvl="2"/>
            <a:r>
              <a:rPr lang="en-US"/>
              <a:t>Fifth </a:t>
            </a:r>
            <a:r>
              <a:rPr lang="en-US" dirty="0"/>
              <a:t>level</a:t>
            </a:r>
            <a:endParaRPr lang="en-GB" dirty="0"/>
          </a:p>
        </p:txBody>
      </p:sp>
      <p:sp>
        <p:nvSpPr>
          <p:cNvPr id="10" name="Content Placeholder 8"/>
          <p:cNvSpPr>
            <a:spLocks noGrp="1"/>
          </p:cNvSpPr>
          <p:nvPr>
            <p:ph sz="quarter" idx="16"/>
          </p:nvPr>
        </p:nvSpPr>
        <p:spPr>
          <a:xfrm>
            <a:off x="4388483" y="1507554"/>
            <a:ext cx="7315200" cy="4937760"/>
          </a:xfrm>
        </p:spPr>
        <p:txBody>
          <a:bodyPr>
            <a:noAutofit/>
          </a:bodyPr>
          <a:lstStyle>
            <a:lvl1pPr>
              <a:defRPr lang="en-US"/>
            </a:lvl1pPr>
            <a:lvl2pPr>
              <a:defRPr lang="en-US"/>
            </a:lvl2pPr>
            <a:lvl3pPr>
              <a:defRPr lang="en-GB" dirty="0"/>
            </a:lvl3pPr>
            <a:lvl4pPr marL="804863" indent="-271463">
              <a:defRPr sz="1800"/>
            </a:lvl4pPr>
            <a:lvl5pPr marL="804863" indent="-271463">
              <a:defRPr sz="1800"/>
            </a:lvl5pPr>
          </a:lstStyle>
          <a:p>
            <a:pPr lvl="0"/>
            <a:r>
              <a:rPr lang="en-US"/>
              <a:t>Edit Master text styles</a:t>
            </a:r>
          </a:p>
          <a:p>
            <a:pPr lvl="1"/>
            <a:r>
              <a:rPr lang="en-US"/>
              <a:t>Second level</a:t>
            </a:r>
          </a:p>
          <a:p>
            <a:pPr lvl="2"/>
            <a:r>
              <a:rPr lang="en-US"/>
              <a:t>Third level</a:t>
            </a:r>
          </a:p>
          <a:p>
            <a:pPr lvl="2"/>
            <a:r>
              <a:rPr lang="en-US"/>
              <a:t>Fourth level</a:t>
            </a:r>
          </a:p>
          <a:p>
            <a:pPr lvl="2"/>
            <a:r>
              <a:rPr lang="en-US"/>
              <a:t>Fifth </a:t>
            </a:r>
            <a:r>
              <a:rPr lang="en-US" dirty="0"/>
              <a:t>level</a:t>
            </a:r>
            <a:endParaRPr lang="en-GB" dirty="0"/>
          </a:p>
        </p:txBody>
      </p:sp>
      <p:sp>
        <p:nvSpPr>
          <p:cNvPr id="9" name="Rectangle 8">
            <a:extLst>
              <a:ext uri="{FF2B5EF4-FFF2-40B4-BE49-F238E27FC236}">
                <a16:creationId xmlns:a16="http://schemas.microsoft.com/office/drawing/2014/main" id="{49FAD16D-2B17-47FE-8B8D-E453A4C0541E}"/>
              </a:ext>
            </a:extLst>
          </p:cNvPr>
          <p:cNvSpPr/>
          <p:nvPr userDrawn="1"/>
        </p:nvSpPr>
        <p:spPr>
          <a:xfrm>
            <a:off x="487680" y="228600"/>
            <a:ext cx="8473440" cy="3894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05766556"/>
      </p:ext>
    </p:extLst>
  </p:cSld>
  <p:clrMapOvr>
    <a:masterClrMapping/>
  </p:clrMapOvr>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column offset left double row">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GB"/>
          </a:p>
        </p:txBody>
      </p:sp>
      <p:sp>
        <p:nvSpPr>
          <p:cNvPr id="3" name="Date Placeholder 2"/>
          <p:cNvSpPr>
            <a:spLocks noGrp="1"/>
          </p:cNvSpPr>
          <p:nvPr>
            <p:ph type="dt" sz="half" idx="10"/>
          </p:nvPr>
        </p:nvSpPr>
        <p:spPr>
          <a:xfrm>
            <a:off x="8961120" y="6251579"/>
            <a:ext cx="2743200" cy="168276"/>
          </a:xfrm>
          <a:prstGeom prst="rect">
            <a:avLst/>
          </a:prstGeom>
        </p:spPr>
        <p:txBody>
          <a:bodyPr/>
          <a:lstStyle/>
          <a:p>
            <a:r>
              <a:rPr lang="en-US" dirty="0"/>
              <a:t>March 5, 2017</a:t>
            </a:r>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E6CFA7DF-507C-4E09-82DC-45BF34BA84A3}" type="slidenum">
              <a:rPr lang="en-GB" smtClean="0"/>
              <a:pPr/>
              <a:t>‹#›</a:t>
            </a:fld>
            <a:endParaRPr lang="en-GB" dirty="0"/>
          </a:p>
        </p:txBody>
      </p:sp>
      <p:sp>
        <p:nvSpPr>
          <p:cNvPr id="8" name="Content Placeholder 8"/>
          <p:cNvSpPr>
            <a:spLocks noGrp="1"/>
          </p:cNvSpPr>
          <p:nvPr>
            <p:ph sz="quarter" idx="14"/>
          </p:nvPr>
        </p:nvSpPr>
        <p:spPr>
          <a:xfrm>
            <a:off x="498844" y="4067874"/>
            <a:ext cx="3657600" cy="2377440"/>
          </a:xfrm>
        </p:spPr>
        <p:txBody>
          <a:bodyPr>
            <a:noAutofit/>
          </a:bodyPr>
          <a:lstStyle>
            <a:lvl1pPr>
              <a:defRPr lang="en-US"/>
            </a:lvl1pPr>
            <a:lvl2pPr>
              <a:defRPr lang="en-US"/>
            </a:lvl2pPr>
            <a:lvl3pPr>
              <a:defRPr lang="en-GB" dirty="0"/>
            </a:lvl3pPr>
            <a:lvl4pPr marL="804863" indent="-271463">
              <a:defRPr sz="1400"/>
            </a:lvl4pPr>
            <a:lvl5pPr marL="804863" indent="-271463">
              <a:defRPr sz="1400"/>
            </a:lvl5pPr>
          </a:lstStyle>
          <a:p>
            <a:pPr lvl="0"/>
            <a:r>
              <a:rPr lang="en-US"/>
              <a:t>Edit Master text styles</a:t>
            </a:r>
          </a:p>
          <a:p>
            <a:pPr lvl="1"/>
            <a:r>
              <a:rPr lang="en-US"/>
              <a:t>Second level</a:t>
            </a:r>
          </a:p>
          <a:p>
            <a:pPr lvl="2"/>
            <a:r>
              <a:rPr lang="en-US"/>
              <a:t>Third level</a:t>
            </a:r>
          </a:p>
          <a:p>
            <a:pPr lvl="2"/>
            <a:r>
              <a:rPr lang="en-US"/>
              <a:t>Fourth level</a:t>
            </a:r>
          </a:p>
          <a:p>
            <a:pPr lvl="2"/>
            <a:r>
              <a:rPr lang="en-US"/>
              <a:t>Fifth </a:t>
            </a:r>
            <a:r>
              <a:rPr lang="en-US" dirty="0"/>
              <a:t>level</a:t>
            </a:r>
            <a:endParaRPr lang="en-GB" dirty="0"/>
          </a:p>
        </p:txBody>
      </p:sp>
      <p:sp>
        <p:nvSpPr>
          <p:cNvPr id="10" name="Content Placeholder 8"/>
          <p:cNvSpPr>
            <a:spLocks noGrp="1"/>
          </p:cNvSpPr>
          <p:nvPr>
            <p:ph sz="quarter" idx="16"/>
          </p:nvPr>
        </p:nvSpPr>
        <p:spPr>
          <a:xfrm>
            <a:off x="4389119" y="1507554"/>
            <a:ext cx="7315200" cy="4937760"/>
          </a:xfrm>
        </p:spPr>
        <p:txBody>
          <a:bodyPr>
            <a:noAutofit/>
          </a:bodyPr>
          <a:lstStyle>
            <a:lvl1pPr>
              <a:defRPr lang="en-US"/>
            </a:lvl1pPr>
            <a:lvl2pPr>
              <a:defRPr lang="en-US"/>
            </a:lvl2pPr>
            <a:lvl3pPr>
              <a:defRPr lang="en-GB" dirty="0"/>
            </a:lvl3pPr>
            <a:lvl4pPr marL="804863" indent="-271463">
              <a:defRPr sz="1800"/>
            </a:lvl4pPr>
            <a:lvl5pPr marL="804863" indent="-271463">
              <a:defRPr sz="1800"/>
            </a:lvl5pPr>
          </a:lstStyle>
          <a:p>
            <a:pPr lvl="0"/>
            <a:r>
              <a:rPr lang="en-US"/>
              <a:t>Edit Master text styles</a:t>
            </a:r>
          </a:p>
          <a:p>
            <a:pPr lvl="1"/>
            <a:r>
              <a:rPr lang="en-US"/>
              <a:t>Second level</a:t>
            </a:r>
          </a:p>
          <a:p>
            <a:pPr lvl="2"/>
            <a:r>
              <a:rPr lang="en-US"/>
              <a:t>Third level</a:t>
            </a:r>
          </a:p>
          <a:p>
            <a:pPr lvl="2"/>
            <a:r>
              <a:rPr lang="en-US"/>
              <a:t>Fourth level</a:t>
            </a:r>
          </a:p>
          <a:p>
            <a:pPr lvl="2"/>
            <a:r>
              <a:rPr lang="en-US"/>
              <a:t>Fifth </a:t>
            </a:r>
            <a:r>
              <a:rPr lang="en-US" dirty="0"/>
              <a:t>level</a:t>
            </a:r>
            <a:endParaRPr lang="en-GB" dirty="0"/>
          </a:p>
        </p:txBody>
      </p:sp>
      <p:sp>
        <p:nvSpPr>
          <p:cNvPr id="7" name="Content Placeholder 6"/>
          <p:cNvSpPr>
            <a:spLocks noGrp="1"/>
          </p:cNvSpPr>
          <p:nvPr>
            <p:ph sz="quarter" idx="18"/>
          </p:nvPr>
        </p:nvSpPr>
        <p:spPr>
          <a:xfrm>
            <a:off x="498844" y="1507553"/>
            <a:ext cx="3657600" cy="2377440"/>
          </a:xfrm>
        </p:spPr>
        <p:txBody>
          <a:bodyPr>
            <a:noAutofit/>
          </a:bodyPr>
          <a:lstStyle>
            <a:lvl1pPr>
              <a:defRPr lang="en-US"/>
            </a:lvl1pPr>
            <a:lvl2pPr>
              <a:defRPr lang="en-US"/>
            </a:lvl2pPr>
            <a:lvl3pPr>
              <a:defRPr lang="en-GB" dirty="0"/>
            </a:lvl3pPr>
            <a:lvl4pPr marL="804863" indent="-271463">
              <a:defRPr sz="1400"/>
            </a:lvl4pPr>
            <a:lvl5pPr marL="804863" indent="-271463">
              <a:defRPr sz="1400"/>
            </a:lvl5pPr>
          </a:lstStyle>
          <a:p>
            <a:pPr lvl="0"/>
            <a:r>
              <a:rPr lang="en-US"/>
              <a:t>Edit Master text styles</a:t>
            </a:r>
          </a:p>
          <a:p>
            <a:pPr lvl="1"/>
            <a:r>
              <a:rPr lang="en-US"/>
              <a:t>Second level</a:t>
            </a:r>
          </a:p>
          <a:p>
            <a:pPr lvl="2"/>
            <a:r>
              <a:rPr lang="en-US"/>
              <a:t>Third level</a:t>
            </a:r>
          </a:p>
          <a:p>
            <a:pPr lvl="2"/>
            <a:r>
              <a:rPr lang="en-US"/>
              <a:t>Fourth level</a:t>
            </a:r>
          </a:p>
          <a:p>
            <a:pPr lvl="2"/>
            <a:r>
              <a:rPr lang="en-US"/>
              <a:t>Fifth </a:t>
            </a:r>
            <a:r>
              <a:rPr lang="en-US" dirty="0"/>
              <a:t>level</a:t>
            </a:r>
            <a:endParaRPr lang="en-GB" dirty="0"/>
          </a:p>
        </p:txBody>
      </p:sp>
      <p:sp>
        <p:nvSpPr>
          <p:cNvPr id="9" name="Rectangle 8">
            <a:extLst>
              <a:ext uri="{FF2B5EF4-FFF2-40B4-BE49-F238E27FC236}">
                <a16:creationId xmlns:a16="http://schemas.microsoft.com/office/drawing/2014/main" id="{44513287-8EFB-48DB-8A37-A7FC2E0D8F9E}"/>
              </a:ext>
            </a:extLst>
          </p:cNvPr>
          <p:cNvSpPr/>
          <p:nvPr userDrawn="1"/>
        </p:nvSpPr>
        <p:spPr>
          <a:xfrm>
            <a:off x="487680" y="228600"/>
            <a:ext cx="8473440" cy="3894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0642648"/>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Pattern Purple ">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9331" y="2317843"/>
            <a:ext cx="4655075" cy="997196"/>
          </a:xfrm>
        </p:spPr>
        <p:txBody>
          <a:bodyPr wrap="square" anchor="b" anchorCtr="0">
            <a:spAutoFit/>
          </a:bodyPr>
          <a:lstStyle>
            <a:lvl1pPr>
              <a:defRPr sz="3600">
                <a:solidFill>
                  <a:schemeClr val="tx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699331" y="3515546"/>
            <a:ext cx="4655075"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39"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2"/>
                  </a:solidFill>
                  <a:effectLst/>
                  <a:uLnTx/>
                  <a:uFillTx/>
                  <a:latin typeface="Arial"/>
                  <a:ea typeface="+mn-ea"/>
                  <a:cs typeface="+mn-cs"/>
                </a:rPr>
                <a:t>“Seyfarth”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2"/>
                  </a:solidFill>
                  <a:effectLst/>
                  <a:uLnTx/>
                  <a:uFillTx/>
                  <a:latin typeface="Arial"/>
                  <a:ea typeface="+mn-ea"/>
                  <a:cs typeface="+mn-cs"/>
                </a:rPr>
                <a:t>Seyfarth Shaw LLP</a:t>
              </a:r>
            </a:p>
          </p:txBody>
        </p:sp>
      </p:grpSp>
      <p:grpSp>
        <p:nvGrpSpPr>
          <p:cNvPr id="17" name="Group 16"/>
          <p:cNvGrpSpPr/>
          <p:nvPr userDrawn="1"/>
        </p:nvGrpSpPr>
        <p:grpSpPr>
          <a:xfrm>
            <a:off x="324854" y="-84221"/>
            <a:ext cx="12921914" cy="7688179"/>
            <a:chOff x="324854" y="-84221"/>
            <a:chExt cx="12921914" cy="7688179"/>
          </a:xfrm>
        </p:grpSpPr>
        <p:sp>
          <p:nvSpPr>
            <p:cNvPr id="18" name="Rectangle 17"/>
            <p:cNvSpPr/>
            <p:nvPr userDrawn="1"/>
          </p:nvSpPr>
          <p:spPr>
            <a:xfrm>
              <a:off x="12192000" y="-84221"/>
              <a:ext cx="1054768" cy="7688179"/>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324854" y="6858000"/>
              <a:ext cx="12031578" cy="745957"/>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Footer Placeholder 3"/>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dirty="0"/>
              <a:t>©2021 Seyfarth Shaw LLP. All rights reserved. Private and Confidential</a:t>
            </a:r>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86848" y="1191976"/>
            <a:ext cx="6310228" cy="6292761"/>
          </a:xfrm>
          <a:prstGeom prst="rect">
            <a:avLst/>
          </a:prstGeom>
        </p:spPr>
      </p:pic>
    </p:spTree>
    <p:extLst>
      <p:ext uri="{BB962C8B-B14F-4D97-AF65-F5344CB8AC3E}">
        <p14:creationId xmlns:p14="http://schemas.microsoft.com/office/powerpoint/2010/main" val="14417783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column offset left with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GB"/>
          </a:p>
        </p:txBody>
      </p:sp>
      <p:sp>
        <p:nvSpPr>
          <p:cNvPr id="3" name="Date Placeholder 2"/>
          <p:cNvSpPr>
            <a:spLocks noGrp="1"/>
          </p:cNvSpPr>
          <p:nvPr>
            <p:ph type="dt" sz="half" idx="10"/>
          </p:nvPr>
        </p:nvSpPr>
        <p:spPr>
          <a:xfrm>
            <a:off x="8961120" y="6251579"/>
            <a:ext cx="2743200" cy="168276"/>
          </a:xfrm>
          <a:prstGeom prst="rect">
            <a:avLst/>
          </a:prstGeom>
        </p:spPr>
        <p:txBody>
          <a:bodyPr/>
          <a:lstStyle/>
          <a:p>
            <a:r>
              <a:rPr lang="en-US" dirty="0"/>
              <a:t>March 5, 2017</a:t>
            </a:r>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E6CFA7DF-507C-4E09-82DC-45BF34BA84A3}" type="slidenum">
              <a:rPr lang="en-GB" smtClean="0"/>
              <a:pPr/>
              <a:t>‹#›</a:t>
            </a:fld>
            <a:endParaRPr lang="en-GB" dirty="0"/>
          </a:p>
        </p:txBody>
      </p:sp>
      <p:sp>
        <p:nvSpPr>
          <p:cNvPr id="8" name="Content Placeholder 8"/>
          <p:cNvSpPr>
            <a:spLocks noGrp="1"/>
          </p:cNvSpPr>
          <p:nvPr>
            <p:ph sz="quarter" idx="14"/>
          </p:nvPr>
        </p:nvSpPr>
        <p:spPr>
          <a:xfrm>
            <a:off x="497077" y="4067873"/>
            <a:ext cx="3657600" cy="2377440"/>
          </a:xfrm>
        </p:spPr>
        <p:txBody>
          <a:bodyPr>
            <a:noAutofit/>
          </a:bodyPr>
          <a:lstStyle>
            <a:lvl1pPr>
              <a:defRPr lang="en-US"/>
            </a:lvl1pPr>
            <a:lvl2pPr>
              <a:defRPr lang="en-US"/>
            </a:lvl2pPr>
            <a:lvl3pPr>
              <a:defRPr lang="en-GB" dirty="0"/>
            </a:lvl3pPr>
            <a:lvl4pPr marL="804863" indent="-271463">
              <a:defRPr sz="1400"/>
            </a:lvl4pPr>
            <a:lvl5pPr marL="804863" indent="-271463">
              <a:defRPr sz="1400"/>
            </a:lvl5pPr>
          </a:lstStyle>
          <a:p>
            <a:pPr lvl="0"/>
            <a:r>
              <a:rPr lang="en-US"/>
              <a:t>Edit Master text styles</a:t>
            </a:r>
          </a:p>
          <a:p>
            <a:pPr lvl="1"/>
            <a:r>
              <a:rPr lang="en-US"/>
              <a:t>Second level</a:t>
            </a:r>
          </a:p>
          <a:p>
            <a:pPr lvl="2"/>
            <a:r>
              <a:rPr lang="en-US"/>
              <a:t>Third level</a:t>
            </a:r>
          </a:p>
          <a:p>
            <a:pPr lvl="2"/>
            <a:r>
              <a:rPr lang="en-US"/>
              <a:t>Fourth level</a:t>
            </a:r>
          </a:p>
          <a:p>
            <a:pPr lvl="2"/>
            <a:r>
              <a:rPr lang="en-US"/>
              <a:t>Fifth </a:t>
            </a:r>
            <a:r>
              <a:rPr lang="en-US" dirty="0"/>
              <a:t>level</a:t>
            </a:r>
            <a:endParaRPr lang="en-GB" dirty="0"/>
          </a:p>
        </p:txBody>
      </p:sp>
      <p:sp>
        <p:nvSpPr>
          <p:cNvPr id="10" name="Content Placeholder 8"/>
          <p:cNvSpPr>
            <a:spLocks noGrp="1"/>
          </p:cNvSpPr>
          <p:nvPr>
            <p:ph sz="quarter" idx="16"/>
          </p:nvPr>
        </p:nvSpPr>
        <p:spPr>
          <a:xfrm>
            <a:off x="4387947" y="1507553"/>
            <a:ext cx="7315200" cy="4937760"/>
          </a:xfrm>
        </p:spPr>
        <p:txBody>
          <a:bodyPr>
            <a:noAutofit/>
          </a:bodyPr>
          <a:lstStyle>
            <a:lvl1pPr>
              <a:defRPr lang="en-US"/>
            </a:lvl1pPr>
            <a:lvl2pPr>
              <a:defRPr lang="en-US"/>
            </a:lvl2pPr>
            <a:lvl3pPr>
              <a:defRPr lang="en-GB" dirty="0"/>
            </a:lvl3pPr>
            <a:lvl4pPr marL="804863" indent="-271463">
              <a:defRPr sz="1800"/>
            </a:lvl4pPr>
            <a:lvl5pPr marL="804863" indent="-271463">
              <a:defRPr sz="1800"/>
            </a:lvl5pPr>
          </a:lstStyle>
          <a:p>
            <a:pPr lvl="0"/>
            <a:r>
              <a:rPr lang="en-US"/>
              <a:t>Edit Master text styles</a:t>
            </a:r>
          </a:p>
          <a:p>
            <a:pPr lvl="1"/>
            <a:r>
              <a:rPr lang="en-US"/>
              <a:t>Second level</a:t>
            </a:r>
          </a:p>
          <a:p>
            <a:pPr lvl="2"/>
            <a:r>
              <a:rPr lang="en-US"/>
              <a:t>Third level</a:t>
            </a:r>
          </a:p>
          <a:p>
            <a:pPr lvl="2"/>
            <a:r>
              <a:rPr lang="en-US"/>
              <a:t>Fourth level</a:t>
            </a:r>
          </a:p>
          <a:p>
            <a:pPr lvl="2"/>
            <a:r>
              <a:rPr lang="en-US"/>
              <a:t>Fifth </a:t>
            </a:r>
            <a:r>
              <a:rPr lang="en-US" dirty="0"/>
              <a:t>level</a:t>
            </a:r>
            <a:endParaRPr lang="en-GB" dirty="0"/>
          </a:p>
        </p:txBody>
      </p:sp>
      <p:sp>
        <p:nvSpPr>
          <p:cNvPr id="9" name="Picture Placeholder 6"/>
          <p:cNvSpPr>
            <a:spLocks noGrp="1"/>
          </p:cNvSpPr>
          <p:nvPr>
            <p:ph type="pic" sz="quarter" idx="19"/>
          </p:nvPr>
        </p:nvSpPr>
        <p:spPr>
          <a:xfrm>
            <a:off x="497077" y="1507552"/>
            <a:ext cx="3657600" cy="2377440"/>
          </a:xfrm>
        </p:spPr>
        <p:txBody>
          <a:bodyPr/>
          <a:lstStyle/>
          <a:p>
            <a:endParaRPr lang="en-GB" dirty="0"/>
          </a:p>
        </p:txBody>
      </p:sp>
      <p:sp>
        <p:nvSpPr>
          <p:cNvPr id="11" name="Rectangle 10">
            <a:extLst>
              <a:ext uri="{FF2B5EF4-FFF2-40B4-BE49-F238E27FC236}">
                <a16:creationId xmlns:a16="http://schemas.microsoft.com/office/drawing/2014/main" id="{0EDCE300-A909-4D28-90F4-8356576F57F9}"/>
              </a:ext>
            </a:extLst>
          </p:cNvPr>
          <p:cNvSpPr/>
          <p:nvPr userDrawn="1"/>
        </p:nvSpPr>
        <p:spPr>
          <a:xfrm>
            <a:off x="487680" y="228600"/>
            <a:ext cx="8473440" cy="3894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93289691"/>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column">
    <p:spTree>
      <p:nvGrpSpPr>
        <p:cNvPr id="1" name=""/>
        <p:cNvGrpSpPr/>
        <p:nvPr/>
      </p:nvGrpSpPr>
      <p:grpSpPr>
        <a:xfrm>
          <a:off x="0" y="0"/>
          <a:ext cx="0" cy="0"/>
          <a:chOff x="0" y="0"/>
          <a:chExt cx="0" cy="0"/>
        </a:xfrm>
      </p:grpSpPr>
      <p:sp>
        <p:nvSpPr>
          <p:cNvPr id="2" name="Title 1"/>
          <p:cNvSpPr>
            <a:spLocks noGrp="1"/>
          </p:cNvSpPr>
          <p:nvPr>
            <p:ph type="title"/>
          </p:nvPr>
        </p:nvSpPr>
        <p:spPr>
          <a:xfrm>
            <a:off x="487681" y="715391"/>
            <a:ext cx="11216639" cy="684213"/>
          </a:xfrm>
        </p:spPr>
        <p:txBody>
          <a:bodyPr>
            <a:noAutofit/>
          </a:bodyPr>
          <a:lstStyle/>
          <a:p>
            <a:r>
              <a:rPr lang="en-US"/>
              <a:t>Click to edit Master title style</a:t>
            </a:r>
            <a:endParaRPr lang="en-GB"/>
          </a:p>
        </p:txBody>
      </p:sp>
      <p:sp>
        <p:nvSpPr>
          <p:cNvPr id="3" name="Date Placeholder 2"/>
          <p:cNvSpPr>
            <a:spLocks noGrp="1"/>
          </p:cNvSpPr>
          <p:nvPr>
            <p:ph type="dt" sz="half" idx="10"/>
          </p:nvPr>
        </p:nvSpPr>
        <p:spPr>
          <a:xfrm>
            <a:off x="8961120" y="6251579"/>
            <a:ext cx="2743200" cy="168276"/>
          </a:xfrm>
          <a:prstGeom prst="rect">
            <a:avLst/>
          </a:prstGeom>
        </p:spPr>
        <p:txBody>
          <a:bodyPr/>
          <a:lstStyle/>
          <a:p>
            <a:r>
              <a:rPr lang="en-US" dirty="0"/>
              <a:t>March 5, 2017</a:t>
            </a:r>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E6CFA7DF-507C-4E09-82DC-45BF34BA84A3}" type="slidenum">
              <a:rPr lang="en-GB" smtClean="0"/>
              <a:pPr/>
              <a:t>‹#›</a:t>
            </a:fld>
            <a:endParaRPr lang="en-GB" dirty="0"/>
          </a:p>
        </p:txBody>
      </p:sp>
      <p:sp>
        <p:nvSpPr>
          <p:cNvPr id="8" name="Content Placeholder 8"/>
          <p:cNvSpPr>
            <a:spLocks noGrp="1"/>
          </p:cNvSpPr>
          <p:nvPr>
            <p:ph sz="quarter" idx="14"/>
          </p:nvPr>
        </p:nvSpPr>
        <p:spPr>
          <a:xfrm>
            <a:off x="487680" y="1507553"/>
            <a:ext cx="3572256" cy="4937760"/>
          </a:xfrm>
        </p:spPr>
        <p:txBody>
          <a:bodyPr>
            <a:noAutofit/>
          </a:bodyPr>
          <a:lstStyle>
            <a:lvl1pPr>
              <a:defRPr lang="en-US"/>
            </a:lvl1pPr>
            <a:lvl2pPr>
              <a:defRPr lang="en-US"/>
            </a:lvl2pPr>
            <a:lvl3pPr>
              <a:defRPr lang="en-GB" dirty="0"/>
            </a:lvl3pPr>
            <a:lvl4pPr marL="804863" indent="-271463">
              <a:defRPr sz="1800"/>
            </a:lvl4pPr>
            <a:lvl5pPr marL="804863" indent="-271463">
              <a:defRPr sz="1800"/>
            </a:lvl5pPr>
          </a:lstStyle>
          <a:p>
            <a:pPr lvl="0"/>
            <a:r>
              <a:rPr lang="en-US"/>
              <a:t>Edit Master text styles</a:t>
            </a:r>
          </a:p>
          <a:p>
            <a:pPr lvl="1"/>
            <a:r>
              <a:rPr lang="en-US"/>
              <a:t>Second level</a:t>
            </a:r>
          </a:p>
          <a:p>
            <a:pPr lvl="2"/>
            <a:r>
              <a:rPr lang="en-US"/>
              <a:t>Third level</a:t>
            </a:r>
          </a:p>
          <a:p>
            <a:pPr lvl="2"/>
            <a:r>
              <a:rPr lang="en-US"/>
              <a:t>Fourth level</a:t>
            </a:r>
          </a:p>
          <a:p>
            <a:pPr lvl="2"/>
            <a:r>
              <a:rPr lang="en-US"/>
              <a:t>Fifth </a:t>
            </a:r>
            <a:r>
              <a:rPr lang="en-US" dirty="0"/>
              <a:t>level</a:t>
            </a:r>
            <a:endParaRPr lang="en-GB" dirty="0"/>
          </a:p>
        </p:txBody>
      </p:sp>
      <p:sp>
        <p:nvSpPr>
          <p:cNvPr id="9" name="Content Placeholder 8"/>
          <p:cNvSpPr>
            <a:spLocks noGrp="1"/>
          </p:cNvSpPr>
          <p:nvPr>
            <p:ph sz="quarter" idx="15"/>
          </p:nvPr>
        </p:nvSpPr>
        <p:spPr>
          <a:xfrm>
            <a:off x="8132063" y="1507553"/>
            <a:ext cx="3572256" cy="4937760"/>
          </a:xfrm>
        </p:spPr>
        <p:txBody>
          <a:bodyPr>
            <a:noAutofit/>
          </a:bodyPr>
          <a:lstStyle>
            <a:lvl1pPr>
              <a:defRPr lang="en-US"/>
            </a:lvl1pPr>
            <a:lvl2pPr>
              <a:defRPr lang="en-US"/>
            </a:lvl2pPr>
            <a:lvl3pPr>
              <a:defRPr lang="en-GB" dirty="0"/>
            </a:lvl3pPr>
            <a:lvl4pPr marL="804863" indent="-271463">
              <a:defRPr sz="1800"/>
            </a:lvl4pPr>
            <a:lvl5pPr marL="804863" indent="-271463">
              <a:defRPr sz="1800"/>
            </a:lvl5pPr>
          </a:lstStyle>
          <a:p>
            <a:pPr lvl="0"/>
            <a:r>
              <a:rPr lang="en-US"/>
              <a:t>Edit Master text styles</a:t>
            </a:r>
          </a:p>
          <a:p>
            <a:pPr lvl="1"/>
            <a:r>
              <a:rPr lang="en-US"/>
              <a:t>Second level</a:t>
            </a:r>
          </a:p>
          <a:p>
            <a:pPr lvl="2"/>
            <a:r>
              <a:rPr lang="en-US"/>
              <a:t>Third level</a:t>
            </a:r>
          </a:p>
          <a:p>
            <a:pPr lvl="2"/>
            <a:r>
              <a:rPr lang="en-US"/>
              <a:t>Fourth level</a:t>
            </a:r>
          </a:p>
          <a:p>
            <a:pPr lvl="2"/>
            <a:r>
              <a:rPr lang="en-US"/>
              <a:t>Fifth </a:t>
            </a:r>
            <a:r>
              <a:rPr lang="en-US" dirty="0"/>
              <a:t>level</a:t>
            </a:r>
            <a:endParaRPr lang="en-GB" dirty="0"/>
          </a:p>
        </p:txBody>
      </p:sp>
      <p:sp>
        <p:nvSpPr>
          <p:cNvPr id="10" name="Content Placeholder 8"/>
          <p:cNvSpPr>
            <a:spLocks noGrp="1"/>
          </p:cNvSpPr>
          <p:nvPr>
            <p:ph sz="quarter" idx="16"/>
          </p:nvPr>
        </p:nvSpPr>
        <p:spPr>
          <a:xfrm>
            <a:off x="4309872" y="1507553"/>
            <a:ext cx="3572256" cy="4937760"/>
          </a:xfrm>
        </p:spPr>
        <p:txBody>
          <a:bodyPr>
            <a:noAutofit/>
          </a:bodyPr>
          <a:lstStyle>
            <a:lvl1pPr>
              <a:defRPr lang="en-US"/>
            </a:lvl1pPr>
            <a:lvl2pPr>
              <a:defRPr lang="en-US"/>
            </a:lvl2pPr>
            <a:lvl3pPr>
              <a:defRPr lang="en-GB" dirty="0"/>
            </a:lvl3pPr>
            <a:lvl4pPr marL="804863" indent="-271463">
              <a:defRPr sz="1800"/>
            </a:lvl4pPr>
            <a:lvl5pPr marL="804863" indent="-271463">
              <a:defRPr sz="1800"/>
            </a:lvl5pPr>
          </a:lstStyle>
          <a:p>
            <a:pPr lvl="0"/>
            <a:r>
              <a:rPr lang="en-US"/>
              <a:t>Edit Master text styles</a:t>
            </a:r>
          </a:p>
          <a:p>
            <a:pPr lvl="1"/>
            <a:r>
              <a:rPr lang="en-US"/>
              <a:t>Second level</a:t>
            </a:r>
          </a:p>
          <a:p>
            <a:pPr lvl="2"/>
            <a:r>
              <a:rPr lang="en-US"/>
              <a:t>Third level</a:t>
            </a:r>
          </a:p>
          <a:p>
            <a:pPr lvl="2"/>
            <a:r>
              <a:rPr lang="en-US"/>
              <a:t>Fourth level</a:t>
            </a:r>
          </a:p>
          <a:p>
            <a:pPr marL="804863" lvl="2" indent="-271463" algn="l" defTabSz="914400" rtl="0" eaLnBrk="1" latinLnBrk="0" hangingPunct="1">
              <a:lnSpc>
                <a:spcPct val="95000"/>
              </a:lnSpc>
              <a:spcBef>
                <a:spcPts val="0"/>
              </a:spcBef>
              <a:spcAft>
                <a:spcPts val="600"/>
              </a:spcAft>
              <a:buSzPct val="90000"/>
              <a:buFont typeface="Wingdings" panose="05000000000000000000" pitchFamily="2" charset="2"/>
              <a:buChar char="§"/>
              <a:tabLst/>
            </a:pPr>
            <a:r>
              <a:rPr lang="en-US"/>
              <a:t>Fifth </a:t>
            </a:r>
            <a:r>
              <a:rPr lang="en-US" dirty="0"/>
              <a:t>level</a:t>
            </a:r>
            <a:endParaRPr lang="en-GB" dirty="0"/>
          </a:p>
        </p:txBody>
      </p:sp>
      <p:sp>
        <p:nvSpPr>
          <p:cNvPr id="11" name="Rectangle 10">
            <a:extLst>
              <a:ext uri="{FF2B5EF4-FFF2-40B4-BE49-F238E27FC236}">
                <a16:creationId xmlns:a16="http://schemas.microsoft.com/office/drawing/2014/main" id="{E71BDF71-0C8F-405E-9AA7-84CD80198B65}"/>
              </a:ext>
            </a:extLst>
          </p:cNvPr>
          <p:cNvSpPr/>
          <p:nvPr userDrawn="1"/>
        </p:nvSpPr>
        <p:spPr>
          <a:xfrm>
            <a:off x="487680" y="228600"/>
            <a:ext cx="8473440" cy="3894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240601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87681" y="721147"/>
            <a:ext cx="11216639" cy="684213"/>
          </a:xfrm>
        </p:spPr>
        <p:txBody>
          <a:bodyPr/>
          <a:lstStyle/>
          <a:p>
            <a:r>
              <a:rPr lang="en-US" dirty="0"/>
              <a:t>Click to edit Master title style</a:t>
            </a:r>
          </a:p>
        </p:txBody>
      </p:sp>
      <p:sp>
        <p:nvSpPr>
          <p:cNvPr id="3" name="Date Placeholder 2"/>
          <p:cNvSpPr>
            <a:spLocks noGrp="1"/>
          </p:cNvSpPr>
          <p:nvPr>
            <p:ph type="dt" sz="half" idx="10"/>
          </p:nvPr>
        </p:nvSpPr>
        <p:spPr>
          <a:xfrm>
            <a:off x="8961120" y="6251579"/>
            <a:ext cx="2743200" cy="168276"/>
          </a:xfrm>
          <a:prstGeom prst="rect">
            <a:avLst/>
          </a:prstGeom>
        </p:spPr>
        <p:txBody>
          <a:bodyPr/>
          <a:lstStyle/>
          <a:p>
            <a:r>
              <a:rPr lang="en-US" dirty="0"/>
              <a:t>March 5, 2017</a:t>
            </a:r>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E6CFA7DF-507C-4E09-82DC-45BF34BA84A3}" type="slidenum">
              <a:rPr lang="en-GB" smtClean="0"/>
              <a:t>‹#›</a:t>
            </a:fld>
            <a:endParaRPr lang="en-GB" dirty="0"/>
          </a:p>
        </p:txBody>
      </p:sp>
      <p:sp>
        <p:nvSpPr>
          <p:cNvPr id="6" name="Rectangle 5">
            <a:extLst>
              <a:ext uri="{FF2B5EF4-FFF2-40B4-BE49-F238E27FC236}">
                <a16:creationId xmlns:a16="http://schemas.microsoft.com/office/drawing/2014/main" id="{0F8AF498-3B78-4C6F-B700-E020DE33C9CA}"/>
              </a:ext>
            </a:extLst>
          </p:cNvPr>
          <p:cNvSpPr/>
          <p:nvPr userDrawn="1"/>
        </p:nvSpPr>
        <p:spPr>
          <a:xfrm>
            <a:off x="487680" y="228600"/>
            <a:ext cx="8473440" cy="3894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5582304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961120" y="6251579"/>
            <a:ext cx="2743200" cy="168276"/>
          </a:xfrm>
          <a:prstGeom prst="rect">
            <a:avLst/>
          </a:prstGeom>
        </p:spPr>
        <p:txBody>
          <a:bodyPr/>
          <a:lstStyle/>
          <a:p>
            <a:r>
              <a:rPr lang="en-US" dirty="0"/>
              <a:t>March 5, 2017</a:t>
            </a:r>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E6CFA7DF-507C-4E09-82DC-45BF34BA84A3}" type="slidenum">
              <a:rPr lang="en-GB" smtClean="0"/>
              <a:t>‹#›</a:t>
            </a:fld>
            <a:endParaRPr lang="en-GB" dirty="0"/>
          </a:p>
        </p:txBody>
      </p:sp>
      <p:sp>
        <p:nvSpPr>
          <p:cNvPr id="5" name="Rectangle 4">
            <a:extLst>
              <a:ext uri="{FF2B5EF4-FFF2-40B4-BE49-F238E27FC236}">
                <a16:creationId xmlns:a16="http://schemas.microsoft.com/office/drawing/2014/main" id="{F212F28C-4426-4700-B148-8C6C32E157F9}"/>
              </a:ext>
            </a:extLst>
          </p:cNvPr>
          <p:cNvSpPr/>
          <p:nvPr userDrawn="1"/>
        </p:nvSpPr>
        <p:spPr>
          <a:xfrm>
            <a:off x="487680" y="228600"/>
            <a:ext cx="8473440" cy="3894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9200613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8B10027-DFA6-7840-8F62-208D4798314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 r="11142"/>
          <a:stretch/>
        </p:blipFill>
        <p:spPr>
          <a:xfrm>
            <a:off x="0" y="0"/>
            <a:ext cx="12192000" cy="6858000"/>
          </a:xfrm>
          <a:prstGeom prst="rect">
            <a:avLst/>
          </a:prstGeom>
        </p:spPr>
      </p:pic>
      <p:sp>
        <p:nvSpPr>
          <p:cNvPr id="9" name="Title 5">
            <a:extLst>
              <a:ext uri="{FF2B5EF4-FFF2-40B4-BE49-F238E27FC236}">
                <a16:creationId xmlns:a16="http://schemas.microsoft.com/office/drawing/2014/main" id="{F088B2CE-B0BC-EA47-84C0-910C5EF74F7F}"/>
              </a:ext>
            </a:extLst>
          </p:cNvPr>
          <p:cNvSpPr>
            <a:spLocks noGrp="1"/>
          </p:cNvSpPr>
          <p:nvPr>
            <p:ph type="title"/>
          </p:nvPr>
        </p:nvSpPr>
        <p:spPr>
          <a:xfrm>
            <a:off x="816864" y="2448425"/>
            <a:ext cx="5983957" cy="837370"/>
          </a:xfrm>
        </p:spPr>
        <p:txBody>
          <a:bodyPr>
            <a:noAutofit/>
          </a:bodyPr>
          <a:lstStyle>
            <a:lvl1pPr>
              <a:defRPr sz="4400">
                <a:solidFill>
                  <a:schemeClr val="bg1"/>
                </a:solidFill>
              </a:defRPr>
            </a:lvl1pPr>
          </a:lstStyle>
          <a:p>
            <a:r>
              <a:rPr lang="en-US" dirty="0"/>
              <a:t>Click to edit Master title style</a:t>
            </a:r>
            <a:endParaRPr lang="en-GB" dirty="0"/>
          </a:p>
        </p:txBody>
      </p:sp>
      <p:pic>
        <p:nvPicPr>
          <p:cNvPr id="10" name="Picture 9" descr="all white ungrouped.png">
            <a:extLst>
              <a:ext uri="{FF2B5EF4-FFF2-40B4-BE49-F238E27FC236}">
                <a16:creationId xmlns:a16="http://schemas.microsoft.com/office/drawing/2014/main" id="{F478CC43-7F7D-D149-8BBB-350F417D58A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922671" y="5800648"/>
            <a:ext cx="1455372" cy="417498"/>
          </a:xfrm>
          <a:prstGeom prst="rect">
            <a:avLst/>
          </a:prstGeom>
        </p:spPr>
      </p:pic>
      <p:sp>
        <p:nvSpPr>
          <p:cNvPr id="12" name="Text Placeholder 3">
            <a:extLst>
              <a:ext uri="{FF2B5EF4-FFF2-40B4-BE49-F238E27FC236}">
                <a16:creationId xmlns:a16="http://schemas.microsoft.com/office/drawing/2014/main" id="{40156124-D71B-0946-8A67-ACECBE6F961B}"/>
              </a:ext>
            </a:extLst>
          </p:cNvPr>
          <p:cNvSpPr>
            <a:spLocks noGrp="1"/>
          </p:cNvSpPr>
          <p:nvPr>
            <p:ph type="body" sz="quarter" idx="10"/>
          </p:nvPr>
        </p:nvSpPr>
        <p:spPr>
          <a:xfrm>
            <a:off x="816864" y="3598324"/>
            <a:ext cx="6546851" cy="1743075"/>
          </a:xfrm>
        </p:spPr>
        <p:txBody>
          <a:bodyPr>
            <a:noAutofit/>
          </a:bodyPr>
          <a:lstStyle>
            <a:lvl1pPr marL="0" indent="0">
              <a:spcBef>
                <a:spcPts val="300"/>
              </a:spcBef>
              <a:spcAft>
                <a:spcPts val="300"/>
              </a:spcAft>
              <a:buFontTx/>
              <a:buNone/>
              <a:defRPr sz="1400" b="1">
                <a:solidFill>
                  <a:schemeClr val="bg1"/>
                </a:solidFill>
              </a:defRPr>
            </a:lvl1pPr>
            <a:lvl2pPr marL="0" indent="0">
              <a:spcBef>
                <a:spcPts val="300"/>
              </a:spcBef>
              <a:spcAft>
                <a:spcPts val="300"/>
              </a:spcAft>
              <a:buFontTx/>
              <a:buNone/>
              <a:defRPr sz="1400">
                <a:solidFill>
                  <a:schemeClr val="bg1"/>
                </a:solidFill>
              </a:defRPr>
            </a:lvl2pPr>
            <a:lvl3pPr marL="0" indent="0">
              <a:spcBef>
                <a:spcPts val="300"/>
              </a:spcBef>
              <a:spcAft>
                <a:spcPts val="300"/>
              </a:spcAft>
              <a:buFontTx/>
              <a:buNone/>
              <a:defRPr sz="1400">
                <a:solidFill>
                  <a:schemeClr val="bg1"/>
                </a:solidFill>
              </a:defRPr>
            </a:lvl3pPr>
            <a:lvl4pPr marL="0" indent="0">
              <a:spcBef>
                <a:spcPts val="300"/>
              </a:spcBef>
              <a:spcAft>
                <a:spcPts val="300"/>
              </a:spcAft>
              <a:buFontTx/>
              <a:buNone/>
              <a:defRPr sz="1400">
                <a:solidFill>
                  <a:schemeClr val="bg1"/>
                </a:solidFill>
              </a:defRPr>
            </a:lvl4pPr>
            <a:lvl5pPr marL="0" indent="0">
              <a:spcBef>
                <a:spcPts val="300"/>
              </a:spcBef>
              <a:spcAft>
                <a:spcPts val="300"/>
              </a:spcAft>
              <a:buFontTx/>
              <a:buNone/>
              <a:defRPr sz="14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97798852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1_Disclaimer - Contact Info">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3052128-BE00-4C40-8371-3CF75F9CF3A3}"/>
              </a:ext>
            </a:extLst>
          </p:cNvPr>
          <p:cNvSpPr/>
          <p:nvPr userDrawn="1"/>
        </p:nvSpPr>
        <p:spPr>
          <a:xfrm>
            <a:off x="316992" y="233172"/>
            <a:ext cx="11570208" cy="6391656"/>
          </a:xfrm>
          <a:prstGeom prst="rect">
            <a:avLst/>
          </a:prstGeom>
          <a:solidFill>
            <a:srgbClr val="25405D"/>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Title 5"/>
          <p:cNvSpPr>
            <a:spLocks noGrp="1"/>
          </p:cNvSpPr>
          <p:nvPr>
            <p:ph type="title"/>
          </p:nvPr>
        </p:nvSpPr>
        <p:spPr>
          <a:xfrm>
            <a:off x="575733" y="2290234"/>
            <a:ext cx="10991851" cy="576263"/>
          </a:xfrm>
        </p:spPr>
        <p:txBody>
          <a:bodyPr>
            <a:noAutofit/>
          </a:bodyPr>
          <a:lstStyle>
            <a:lvl1pPr>
              <a:defRPr sz="6000">
                <a:solidFill>
                  <a:schemeClr val="bg1"/>
                </a:solidFill>
              </a:defRPr>
            </a:lvl1pPr>
          </a:lstStyle>
          <a:p>
            <a:r>
              <a:rPr lang="en-US"/>
              <a:t>Click to edit Master title style</a:t>
            </a:r>
            <a:endParaRPr lang="en-GB"/>
          </a:p>
        </p:txBody>
      </p:sp>
      <p:pic>
        <p:nvPicPr>
          <p:cNvPr id="4" name="Picture 3" descr="all white ungrouped.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088642" y="5629312"/>
            <a:ext cx="2478943" cy="711126"/>
          </a:xfrm>
          <a:prstGeom prst="rect">
            <a:avLst/>
          </a:prstGeom>
        </p:spPr>
      </p:pic>
      <p:sp>
        <p:nvSpPr>
          <p:cNvPr id="5" name="TextBox 4"/>
          <p:cNvSpPr txBox="1"/>
          <p:nvPr userDrawn="1"/>
        </p:nvSpPr>
        <p:spPr>
          <a:xfrm>
            <a:off x="575733" y="5566100"/>
            <a:ext cx="6637867" cy="707886"/>
          </a:xfrm>
          <a:prstGeom prst="rect">
            <a:avLst/>
          </a:prstGeom>
          <a:noFill/>
        </p:spPr>
        <p:txBody>
          <a:bodyPr wrap="square" lIns="0" r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kern="1200" dirty="0">
                <a:solidFill>
                  <a:schemeClr val="bg1"/>
                </a:solidFill>
                <a:effectLst/>
                <a:latin typeface="+mn-lt"/>
                <a:ea typeface="+mn-ea"/>
                <a:cs typeface="+mn-cs"/>
              </a:rPr>
              <a:t>ATTORNEY ADVERTISEMENT. The contents of this document, current at the date of publication, are for reference purposes only and do not constitute legal advice. Where previous cases are </a:t>
            </a:r>
            <a:r>
              <a:rPr lang="en-US" sz="1000" kern="1200" noProof="0" dirty="0">
                <a:solidFill>
                  <a:schemeClr val="bg1"/>
                </a:solidFill>
                <a:effectLst/>
                <a:latin typeface="+mn-lt"/>
                <a:ea typeface="+mn-ea"/>
                <a:cs typeface="+mn-cs"/>
              </a:rPr>
              <a:t>included</a:t>
            </a:r>
            <a:r>
              <a:rPr lang="en-US" sz="1000" kern="1200" dirty="0">
                <a:solidFill>
                  <a:schemeClr val="bg1"/>
                </a:solidFill>
                <a:effectLst/>
                <a:latin typeface="+mn-lt"/>
                <a:ea typeface="+mn-ea"/>
                <a:cs typeface="+mn-cs"/>
              </a:rPr>
              <a:t>, prior results do not guarantee a similar outcome. Images of people may not be Foley personnel.</a:t>
            </a:r>
            <a:br>
              <a:rPr lang="en-US" sz="1000" kern="1200" dirty="0">
                <a:solidFill>
                  <a:schemeClr val="bg1"/>
                </a:solidFill>
                <a:effectLst/>
                <a:latin typeface="+mn-lt"/>
                <a:ea typeface="+mn-ea"/>
                <a:cs typeface="+mn-cs"/>
              </a:rPr>
            </a:br>
            <a:r>
              <a:rPr lang="en-US" sz="1000" kern="1200" dirty="0">
                <a:solidFill>
                  <a:schemeClr val="bg1"/>
                </a:solidFill>
                <a:effectLst/>
                <a:latin typeface="+mn-lt"/>
                <a:ea typeface="+mn-ea"/>
                <a:cs typeface="+mn-cs"/>
              </a:rPr>
              <a:t>© 2020 Foley &amp; Lardner LLP </a:t>
            </a:r>
            <a:endParaRPr lang="en-GB" sz="1600" dirty="0"/>
          </a:p>
        </p:txBody>
      </p:sp>
      <p:sp>
        <p:nvSpPr>
          <p:cNvPr id="7" name="Text Placeholder 3"/>
          <p:cNvSpPr>
            <a:spLocks noGrp="1"/>
          </p:cNvSpPr>
          <p:nvPr>
            <p:ph type="body" sz="quarter" idx="10"/>
          </p:nvPr>
        </p:nvSpPr>
        <p:spPr>
          <a:xfrm>
            <a:off x="575733" y="3598864"/>
            <a:ext cx="6546851" cy="1743075"/>
          </a:xfrm>
        </p:spPr>
        <p:txBody>
          <a:bodyPr>
            <a:noAutofit/>
          </a:bodyPr>
          <a:lstStyle>
            <a:lvl1pPr marL="0" indent="0">
              <a:spcBef>
                <a:spcPts val="300"/>
              </a:spcBef>
              <a:spcAft>
                <a:spcPts val="300"/>
              </a:spcAft>
              <a:buFontTx/>
              <a:buNone/>
              <a:defRPr sz="1400" b="1">
                <a:solidFill>
                  <a:schemeClr val="bg1"/>
                </a:solidFill>
              </a:defRPr>
            </a:lvl1pPr>
            <a:lvl2pPr marL="0" indent="0">
              <a:spcBef>
                <a:spcPts val="300"/>
              </a:spcBef>
              <a:spcAft>
                <a:spcPts val="300"/>
              </a:spcAft>
              <a:buFontTx/>
              <a:buNone/>
              <a:defRPr sz="1400">
                <a:solidFill>
                  <a:schemeClr val="bg1"/>
                </a:solidFill>
              </a:defRPr>
            </a:lvl2pPr>
            <a:lvl3pPr marL="0" indent="0">
              <a:spcBef>
                <a:spcPts val="300"/>
              </a:spcBef>
              <a:spcAft>
                <a:spcPts val="300"/>
              </a:spcAft>
              <a:buFontTx/>
              <a:buNone/>
              <a:defRPr sz="1400">
                <a:solidFill>
                  <a:schemeClr val="bg1"/>
                </a:solidFill>
              </a:defRPr>
            </a:lvl3pPr>
            <a:lvl4pPr marL="0" indent="0">
              <a:spcBef>
                <a:spcPts val="300"/>
              </a:spcBef>
              <a:spcAft>
                <a:spcPts val="300"/>
              </a:spcAft>
              <a:buFontTx/>
              <a:buNone/>
              <a:defRPr sz="1400">
                <a:solidFill>
                  <a:schemeClr val="bg1"/>
                </a:solidFill>
              </a:defRPr>
            </a:lvl4pPr>
            <a:lvl5pPr marL="0" indent="0">
              <a:spcBef>
                <a:spcPts val="300"/>
              </a:spcBef>
              <a:spcAft>
                <a:spcPts val="300"/>
              </a:spcAft>
              <a:buFontTx/>
              <a:buNone/>
              <a:defRPr sz="1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8470426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8" name="TextBox 7"/>
          <p:cNvSpPr txBox="1"/>
          <p:nvPr userDrawn="1"/>
        </p:nvSpPr>
        <p:spPr>
          <a:xfrm>
            <a:off x="864619" y="6471756"/>
            <a:ext cx="3967843" cy="184666"/>
          </a:xfrm>
          <a:prstGeom prst="rect">
            <a:avLst/>
          </a:prstGeom>
          <a:noFill/>
        </p:spPr>
        <p:txBody>
          <a:bodyPr wrap="square" lIns="0" rIns="0" rtlCol="0" anchor="ctr">
            <a:spAutoFit/>
          </a:bodyPr>
          <a:lstStyle/>
          <a:p>
            <a:pPr algn="l"/>
            <a:r>
              <a:rPr lang="en-US" sz="600" spc="38" dirty="0">
                <a:solidFill>
                  <a:schemeClr val="bg1">
                    <a:lumMod val="65000"/>
                  </a:schemeClr>
                </a:solidFill>
                <a:latin typeface="Arial" pitchFamily="34" charset="0"/>
                <a:cs typeface="Arial" pitchFamily="34" charset="0"/>
              </a:rPr>
              <a:t>Copyright</a:t>
            </a:r>
            <a:r>
              <a:rPr lang="en-US" sz="600" spc="38" baseline="0" dirty="0">
                <a:solidFill>
                  <a:schemeClr val="bg1">
                    <a:lumMod val="65000"/>
                  </a:schemeClr>
                </a:solidFill>
                <a:latin typeface="Arial" pitchFamily="34" charset="0"/>
                <a:cs typeface="Arial" pitchFamily="34" charset="0"/>
              </a:rPr>
              <a:t> © 2021 Holland &amp; Knight LLP.  All Rights Reserved</a:t>
            </a:r>
            <a:endParaRPr lang="en-US" sz="600" spc="38" dirty="0">
              <a:solidFill>
                <a:schemeClr val="bg1">
                  <a:lumMod val="65000"/>
                </a:schemeClr>
              </a:solidFill>
              <a:latin typeface="Arial" pitchFamily="34" charset="0"/>
              <a:cs typeface="Arial" pitchFamily="34" charset="0"/>
            </a:endParaRPr>
          </a:p>
        </p:txBody>
      </p:sp>
      <p:sp>
        <p:nvSpPr>
          <p:cNvPr id="9" name="Picture Placeholder 4"/>
          <p:cNvSpPr>
            <a:spLocks noGrp="1"/>
          </p:cNvSpPr>
          <p:nvPr>
            <p:ph type="pic" sz="quarter" idx="13" hasCustomPrompt="1"/>
          </p:nvPr>
        </p:nvSpPr>
        <p:spPr>
          <a:xfrm>
            <a:off x="957759" y="716645"/>
            <a:ext cx="1926167" cy="742950"/>
          </a:xfrm>
        </p:spPr>
        <p:txBody>
          <a:bodyPr/>
          <a:lstStyle>
            <a:lvl1pPr marL="0" indent="0">
              <a:buNone/>
              <a:defRPr>
                <a:solidFill>
                  <a:schemeClr val="bg1"/>
                </a:solidFill>
              </a:defRPr>
            </a:lvl1pPr>
          </a:lstStyle>
          <a:p>
            <a:r>
              <a:rPr lang="en-US" dirty="0"/>
              <a:t>Client logo</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4621" y="5977862"/>
            <a:ext cx="3151560" cy="307295"/>
          </a:xfrm>
          <a:prstGeom prst="rect">
            <a:avLst/>
          </a:prstGeom>
        </p:spPr>
      </p:pic>
      <p:sp>
        <p:nvSpPr>
          <p:cNvPr id="2" name="Title 1"/>
          <p:cNvSpPr>
            <a:spLocks noGrp="1"/>
          </p:cNvSpPr>
          <p:nvPr>
            <p:ph type="ctrTitle"/>
          </p:nvPr>
        </p:nvSpPr>
        <p:spPr>
          <a:xfrm>
            <a:off x="914400" y="2176240"/>
            <a:ext cx="10363200" cy="772059"/>
          </a:xfrm>
        </p:spPr>
        <p:txBody>
          <a:bodyPr anchor="b">
            <a:normAutofit/>
          </a:bodyPr>
          <a:lstStyle>
            <a:lvl1pPr algn="l">
              <a:defRPr sz="32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914400" y="3103396"/>
            <a:ext cx="10363200" cy="561546"/>
          </a:xfrm>
        </p:spPr>
        <p:txBody>
          <a:bodyPr>
            <a:normAutofit/>
          </a:bodyPr>
          <a:lstStyle>
            <a:lvl1pPr marL="0" indent="0" algn="l">
              <a:buNone/>
              <a:defRPr sz="1600" b="1">
                <a:solidFill>
                  <a:schemeClr val="bg1"/>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E6AB0CA8-27AE-4F82-A141-302F5F13940C}" type="slidenum">
              <a:rPr lang="en-US" smtClean="0"/>
              <a:t>‹#›</a:t>
            </a:fld>
            <a:endParaRPr lang="en-US" dirty="0"/>
          </a:p>
        </p:txBody>
      </p:sp>
      <p:sp>
        <p:nvSpPr>
          <p:cNvPr id="11" name="Text Placeholder 10"/>
          <p:cNvSpPr>
            <a:spLocks noGrp="1"/>
          </p:cNvSpPr>
          <p:nvPr>
            <p:ph type="body" sz="quarter" idx="10" hasCustomPrompt="1"/>
          </p:nvPr>
        </p:nvSpPr>
        <p:spPr>
          <a:xfrm>
            <a:off x="949287" y="3757121"/>
            <a:ext cx="7052732" cy="560387"/>
          </a:xfrm>
          <a:prstGeom prst="rect">
            <a:avLst/>
          </a:prstGeom>
        </p:spPr>
        <p:txBody>
          <a:bodyPr vert="horz" lIns="0" tIns="45720" rIns="0" bIns="45720" rtlCol="0">
            <a:normAutofit/>
          </a:bodyPr>
          <a:lstStyle>
            <a:lvl1pPr marL="60325" indent="0" algn="l" defTabSz="685800" rtl="0" eaLnBrk="1" latinLnBrk="0" hangingPunct="1">
              <a:lnSpc>
                <a:spcPts val="1350"/>
              </a:lnSpc>
              <a:spcBef>
                <a:spcPct val="20000"/>
              </a:spcBef>
              <a:buFont typeface="Arial" pitchFamily="34" charset="0"/>
              <a:buNone/>
              <a:defRPr lang="en-US" sz="1100" b="0" i="0" kern="1200" baseline="0" smtClean="0">
                <a:solidFill>
                  <a:schemeClr val="bg1"/>
                </a:solidFill>
                <a:latin typeface="Century Gothic" panose="020B0502020202020204" pitchFamily="34" charset="0"/>
                <a:ea typeface="+mn-ea"/>
                <a:cs typeface="Arial" pitchFamily="34" charset="0"/>
              </a:defRPr>
            </a:lvl1pPr>
            <a:lvl2pPr marL="0" indent="0" algn="r" defTabSz="685800" rtl="0" eaLnBrk="1" latinLnBrk="0" hangingPunct="1">
              <a:lnSpc>
                <a:spcPts val="1350"/>
              </a:lnSpc>
              <a:spcBef>
                <a:spcPct val="20000"/>
              </a:spcBef>
              <a:buFont typeface="Arial" pitchFamily="34" charset="0"/>
              <a:buNone/>
              <a:defRPr lang="en-US" sz="1500" b="1" i="1" kern="1200" smtClean="0">
                <a:solidFill>
                  <a:schemeClr val="bg1"/>
                </a:solidFill>
                <a:latin typeface="Arial Narrow" pitchFamily="34" charset="0"/>
                <a:ea typeface="+mn-ea"/>
                <a:cs typeface="Arial" pitchFamily="34" charset="0"/>
              </a:defRPr>
            </a:lvl2pPr>
            <a:lvl3pPr marL="0" indent="0" algn="r" defTabSz="685800" rtl="0" eaLnBrk="1" latinLnBrk="0" hangingPunct="1">
              <a:lnSpc>
                <a:spcPts val="1350"/>
              </a:lnSpc>
              <a:spcBef>
                <a:spcPct val="20000"/>
              </a:spcBef>
              <a:buFont typeface="Arial" pitchFamily="34" charset="0"/>
              <a:buNone/>
              <a:defRPr lang="en-US" sz="1500" b="1" i="1" kern="1200" smtClean="0">
                <a:solidFill>
                  <a:schemeClr val="bg1"/>
                </a:solidFill>
                <a:latin typeface="Arial Narrow" pitchFamily="34" charset="0"/>
                <a:ea typeface="+mn-ea"/>
                <a:cs typeface="Arial" pitchFamily="34" charset="0"/>
              </a:defRPr>
            </a:lvl3pPr>
            <a:lvl4pPr marL="0" indent="0" algn="r" defTabSz="685800" rtl="0" eaLnBrk="1" latinLnBrk="0" hangingPunct="1">
              <a:lnSpc>
                <a:spcPts val="1350"/>
              </a:lnSpc>
              <a:spcBef>
                <a:spcPct val="20000"/>
              </a:spcBef>
              <a:buFont typeface="Arial" pitchFamily="34" charset="0"/>
              <a:buNone/>
              <a:defRPr lang="en-US" sz="1500" b="1" i="1" kern="1200" smtClean="0">
                <a:solidFill>
                  <a:schemeClr val="bg1"/>
                </a:solidFill>
                <a:latin typeface="Arial Narrow" pitchFamily="34" charset="0"/>
                <a:ea typeface="+mn-ea"/>
                <a:cs typeface="Arial" pitchFamily="34" charset="0"/>
              </a:defRPr>
            </a:lvl4pPr>
            <a:lvl5pPr marL="0" indent="0" algn="r" defTabSz="685800" rtl="0" eaLnBrk="1" latinLnBrk="0" hangingPunct="1">
              <a:lnSpc>
                <a:spcPts val="1350"/>
              </a:lnSpc>
              <a:spcBef>
                <a:spcPct val="20000"/>
              </a:spcBef>
              <a:buFont typeface="Arial" pitchFamily="34" charset="0"/>
              <a:buNone/>
              <a:defRPr lang="en-US" sz="1500" b="1" i="1" kern="1200" dirty="0" smtClean="0">
                <a:solidFill>
                  <a:schemeClr val="bg1"/>
                </a:solidFill>
                <a:latin typeface="Arial Narrow" pitchFamily="34" charset="0"/>
                <a:ea typeface="+mn-ea"/>
                <a:cs typeface="Arial" pitchFamily="34" charset="0"/>
              </a:defRPr>
            </a:lvl5pPr>
          </a:lstStyle>
          <a:p>
            <a:r>
              <a:rPr lang="en-US" dirty="0"/>
              <a:t>Location, Date, Year</a:t>
            </a:r>
          </a:p>
        </p:txBody>
      </p:sp>
    </p:spTree>
    <p:extLst>
      <p:ext uri="{BB962C8B-B14F-4D97-AF65-F5344CB8AC3E}">
        <p14:creationId xmlns:p14="http://schemas.microsoft.com/office/powerpoint/2010/main" val="174036697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Singl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Add source or notes here</a:t>
            </a:r>
          </a:p>
        </p:txBody>
      </p:sp>
      <p:sp>
        <p:nvSpPr>
          <p:cNvPr id="6" name="Slide Number Placeholder 5"/>
          <p:cNvSpPr>
            <a:spLocks noGrp="1"/>
          </p:cNvSpPr>
          <p:nvPr>
            <p:ph type="sldNum" sz="quarter" idx="12"/>
          </p:nvPr>
        </p:nvSpPr>
        <p:spPr/>
        <p:txBody>
          <a:bodyPr/>
          <a:lstStyle/>
          <a:p>
            <a:fld id="{E6AB0CA8-27AE-4F82-A141-302F5F13940C}" type="slidenum">
              <a:rPr lang="en-US" smtClean="0"/>
              <a:t>‹#›</a:t>
            </a:fld>
            <a:endParaRPr lang="en-US" dirty="0"/>
          </a:p>
        </p:txBody>
      </p:sp>
    </p:spTree>
    <p:extLst>
      <p:ext uri="{BB962C8B-B14F-4D97-AF65-F5344CB8AC3E}">
        <p14:creationId xmlns:p14="http://schemas.microsoft.com/office/powerpoint/2010/main" val="402094826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ingle Column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38200" y="2068083"/>
            <a:ext cx="10515600" cy="4108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Add source or notes here</a:t>
            </a:r>
          </a:p>
        </p:txBody>
      </p:sp>
      <p:sp>
        <p:nvSpPr>
          <p:cNvPr id="6" name="Slide Number Placeholder 5"/>
          <p:cNvSpPr>
            <a:spLocks noGrp="1"/>
          </p:cNvSpPr>
          <p:nvPr>
            <p:ph type="sldNum" sz="quarter" idx="12"/>
          </p:nvPr>
        </p:nvSpPr>
        <p:spPr/>
        <p:txBody>
          <a:bodyPr/>
          <a:lstStyle/>
          <a:p>
            <a:fld id="{E6AB0CA8-27AE-4F82-A141-302F5F13940C}" type="slidenum">
              <a:rPr lang="en-US" smtClean="0"/>
              <a:t>‹#›</a:t>
            </a:fld>
            <a:endParaRPr lang="en-US" dirty="0"/>
          </a:p>
        </p:txBody>
      </p:sp>
      <p:sp>
        <p:nvSpPr>
          <p:cNvPr id="11" name="Text Placeholder 10"/>
          <p:cNvSpPr>
            <a:spLocks noGrp="1"/>
          </p:cNvSpPr>
          <p:nvPr>
            <p:ph type="body" sz="quarter" idx="13" hasCustomPrompt="1"/>
          </p:nvPr>
        </p:nvSpPr>
        <p:spPr>
          <a:xfrm>
            <a:off x="812800" y="1295401"/>
            <a:ext cx="10541000" cy="773113"/>
          </a:xfrm>
        </p:spPr>
        <p:txBody>
          <a:bodyPr/>
          <a:lstStyle>
            <a:lvl1pPr marL="0" indent="0">
              <a:buFontTx/>
              <a:buNone/>
              <a:defRPr b="1">
                <a:solidFill>
                  <a:srgbClr val="012169"/>
                </a:solidFill>
                <a:latin typeface="Arial Narrow" panose="020B0606020202030204" pitchFamily="34" charset="0"/>
              </a:defRPr>
            </a:lvl1pPr>
          </a:lstStyle>
          <a:p>
            <a:pPr lvl="0"/>
            <a:r>
              <a:rPr lang="en-US" dirty="0"/>
              <a:t>Subtitle</a:t>
            </a:r>
          </a:p>
        </p:txBody>
      </p:sp>
    </p:spTree>
    <p:extLst>
      <p:ext uri="{BB962C8B-B14F-4D97-AF65-F5344CB8AC3E}">
        <p14:creationId xmlns:p14="http://schemas.microsoft.com/office/powerpoint/2010/main" val="15818329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lumn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295401"/>
            <a:ext cx="5181600" cy="48815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295401"/>
            <a:ext cx="5181600" cy="48815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2"/>
            <a:ext cx="2743200" cy="365125"/>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r>
              <a:rPr lang="en-US" dirty="0"/>
              <a:t>Add source or notes here</a:t>
            </a:r>
          </a:p>
        </p:txBody>
      </p:sp>
      <p:sp>
        <p:nvSpPr>
          <p:cNvPr id="7" name="Slide Number Placeholder 6"/>
          <p:cNvSpPr>
            <a:spLocks noGrp="1"/>
          </p:cNvSpPr>
          <p:nvPr>
            <p:ph type="sldNum" sz="quarter" idx="12"/>
          </p:nvPr>
        </p:nvSpPr>
        <p:spPr/>
        <p:txBody>
          <a:bodyPr/>
          <a:lstStyle/>
          <a:p>
            <a:fld id="{E6AB0CA8-27AE-4F82-A141-302F5F13940C}" type="slidenum">
              <a:rPr lang="en-US" smtClean="0"/>
              <a:t>‹#›</a:t>
            </a:fld>
            <a:endParaRPr lang="en-US" dirty="0"/>
          </a:p>
        </p:txBody>
      </p:sp>
    </p:spTree>
    <p:extLst>
      <p:ext uri="{BB962C8B-B14F-4D97-AF65-F5344CB8AC3E}">
        <p14:creationId xmlns:p14="http://schemas.microsoft.com/office/powerpoint/2010/main" val="3078219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Pattern Dark Purple ">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9331" y="2317843"/>
            <a:ext cx="4655075" cy="997196"/>
          </a:xfrm>
        </p:spPr>
        <p:txBody>
          <a:bodyPr wrap="square" anchor="b" anchorCtr="0">
            <a:spAutoFit/>
          </a:bodyPr>
          <a:lstStyle>
            <a:lvl1pPr>
              <a:defRPr sz="3600">
                <a:solidFill>
                  <a:schemeClr val="tx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699331" y="3515546"/>
            <a:ext cx="4655075"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39"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pic>
        <p:nvPicPr>
          <p:cNvPr id="27" name="Picture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38971" y="1396223"/>
            <a:ext cx="6021241" cy="6014227"/>
          </a:xfrm>
          <a:prstGeom prst="rect">
            <a:avLst/>
          </a:prstGeom>
        </p:spPr>
      </p:pic>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2"/>
                  </a:solidFill>
                  <a:effectLst/>
                  <a:uLnTx/>
                  <a:uFillTx/>
                  <a:latin typeface="Arial"/>
                  <a:ea typeface="+mn-ea"/>
                  <a:cs typeface="+mn-cs"/>
                </a:rPr>
                <a:t>“Seyfarth”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2"/>
                  </a:solidFill>
                  <a:effectLst/>
                  <a:uLnTx/>
                  <a:uFillTx/>
                  <a:latin typeface="Arial"/>
                  <a:ea typeface="+mn-ea"/>
                  <a:cs typeface="+mn-cs"/>
                </a:rPr>
                <a:t>Seyfarth Shaw LLP</a:t>
              </a:r>
            </a:p>
          </p:txBody>
        </p:sp>
      </p:grpSp>
      <p:grpSp>
        <p:nvGrpSpPr>
          <p:cNvPr id="17" name="Group 16"/>
          <p:cNvGrpSpPr/>
          <p:nvPr userDrawn="1"/>
        </p:nvGrpSpPr>
        <p:grpSpPr>
          <a:xfrm>
            <a:off x="324854" y="-84221"/>
            <a:ext cx="12921914" cy="7688179"/>
            <a:chOff x="324854" y="-84221"/>
            <a:chExt cx="12921914" cy="7688179"/>
          </a:xfrm>
        </p:grpSpPr>
        <p:sp>
          <p:nvSpPr>
            <p:cNvPr id="18" name="Rectangle 17"/>
            <p:cNvSpPr/>
            <p:nvPr userDrawn="1"/>
          </p:nvSpPr>
          <p:spPr>
            <a:xfrm>
              <a:off x="12192000" y="-84221"/>
              <a:ext cx="1054768" cy="7688179"/>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324854" y="6858000"/>
              <a:ext cx="12031578" cy="745957"/>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Footer Placeholder 3"/>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dirty="0"/>
              <a:t>©2021 Seyfarth Shaw LLP. All rights reserved. Private and Confidential</a:t>
            </a:r>
          </a:p>
        </p:txBody>
      </p:sp>
    </p:spTree>
    <p:extLst>
      <p:ext uri="{BB962C8B-B14F-4D97-AF65-F5344CB8AC3E}">
        <p14:creationId xmlns:p14="http://schemas.microsoft.com/office/powerpoint/2010/main" val="60984390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Two Column with Headers">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7772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295401"/>
            <a:ext cx="5157787" cy="507763"/>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1899457"/>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295401"/>
            <a:ext cx="5183188" cy="507763"/>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1899457"/>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Add source or notes here</a:t>
            </a:r>
          </a:p>
        </p:txBody>
      </p:sp>
      <p:sp>
        <p:nvSpPr>
          <p:cNvPr id="9" name="Slide Number Placeholder 8"/>
          <p:cNvSpPr>
            <a:spLocks noGrp="1"/>
          </p:cNvSpPr>
          <p:nvPr>
            <p:ph type="sldNum" sz="quarter" idx="12"/>
          </p:nvPr>
        </p:nvSpPr>
        <p:spPr/>
        <p:txBody>
          <a:bodyPr/>
          <a:lstStyle/>
          <a:p>
            <a:fld id="{E6AB0CA8-27AE-4F82-A141-302F5F13940C}" type="slidenum">
              <a:rPr lang="en-US" smtClean="0"/>
              <a:t>‹#›</a:t>
            </a:fld>
            <a:endParaRPr lang="en-US" dirty="0"/>
          </a:p>
        </p:txBody>
      </p:sp>
    </p:spTree>
    <p:extLst>
      <p:ext uri="{BB962C8B-B14F-4D97-AF65-F5344CB8AC3E}">
        <p14:creationId xmlns:p14="http://schemas.microsoft.com/office/powerpoint/2010/main" val="360731775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777240"/>
          </a:xfrm>
        </p:spPr>
        <p:txBody>
          <a:bodyPr/>
          <a:lstStyle/>
          <a:p>
            <a:r>
              <a:rPr lang="en-US"/>
              <a:t>Click to edit Master title style</a:t>
            </a:r>
            <a:endParaRPr lang="en-US" dirty="0"/>
          </a:p>
        </p:txBody>
      </p:sp>
      <p:sp>
        <p:nvSpPr>
          <p:cNvPr id="4" name="Content Placeholder 3"/>
          <p:cNvSpPr>
            <a:spLocks noGrp="1"/>
          </p:cNvSpPr>
          <p:nvPr>
            <p:ph sz="half" idx="2"/>
          </p:nvPr>
        </p:nvSpPr>
        <p:spPr>
          <a:xfrm>
            <a:off x="839789" y="1295400"/>
            <a:ext cx="3340608" cy="4276458"/>
          </a:xfrm>
        </p:spPr>
        <p:txBody>
          <a:bodyPr>
            <a:normAutofit/>
          </a:bodyPr>
          <a:lstStyle>
            <a:lvl1pPr marL="0" indent="0">
              <a:buFontTx/>
              <a:buNone/>
              <a:defRPr sz="1600"/>
            </a:lvl1pPr>
          </a:lstStyle>
          <a:p>
            <a:pPr lvl="0"/>
            <a:r>
              <a:rPr lang="en-US"/>
              <a:t>Edit Master text styles</a:t>
            </a:r>
          </a:p>
        </p:txBody>
      </p:sp>
      <p:sp>
        <p:nvSpPr>
          <p:cNvPr id="6" name="Content Placeholder 5"/>
          <p:cNvSpPr>
            <a:spLocks noGrp="1"/>
          </p:cNvSpPr>
          <p:nvPr>
            <p:ph sz="quarter" idx="4"/>
          </p:nvPr>
        </p:nvSpPr>
        <p:spPr>
          <a:xfrm>
            <a:off x="4426491" y="1295400"/>
            <a:ext cx="3340608" cy="4276458"/>
          </a:xfrm>
        </p:spPr>
        <p:txBody>
          <a:bodyPr>
            <a:normAutofit/>
          </a:bodyPr>
          <a:lstStyle>
            <a:lvl1pPr marL="0" indent="0">
              <a:buFontTx/>
              <a:buNone/>
              <a:defRPr sz="1600"/>
            </a:lvl1pPr>
          </a:lstStyle>
          <a:p>
            <a:pPr lvl="0"/>
            <a:r>
              <a:rPr lang="en-US"/>
              <a:t>Edit Master text styles</a:t>
            </a:r>
          </a:p>
        </p:txBody>
      </p:sp>
      <p:sp>
        <p:nvSpPr>
          <p:cNvPr id="8" name="Footer Placeholder 7"/>
          <p:cNvSpPr>
            <a:spLocks noGrp="1"/>
          </p:cNvSpPr>
          <p:nvPr>
            <p:ph type="ftr" sz="quarter" idx="11"/>
          </p:nvPr>
        </p:nvSpPr>
        <p:spPr/>
        <p:txBody>
          <a:bodyPr/>
          <a:lstStyle/>
          <a:p>
            <a:r>
              <a:rPr lang="en-US" dirty="0"/>
              <a:t>Add source or notes here</a:t>
            </a:r>
          </a:p>
        </p:txBody>
      </p:sp>
      <p:sp>
        <p:nvSpPr>
          <p:cNvPr id="9" name="Slide Number Placeholder 8"/>
          <p:cNvSpPr>
            <a:spLocks noGrp="1"/>
          </p:cNvSpPr>
          <p:nvPr>
            <p:ph type="sldNum" sz="quarter" idx="12"/>
          </p:nvPr>
        </p:nvSpPr>
        <p:spPr/>
        <p:txBody>
          <a:bodyPr/>
          <a:lstStyle/>
          <a:p>
            <a:fld id="{E6AB0CA8-27AE-4F82-A141-302F5F13940C}" type="slidenum">
              <a:rPr lang="en-US" smtClean="0"/>
              <a:t>‹#›</a:t>
            </a:fld>
            <a:endParaRPr lang="en-US" dirty="0"/>
          </a:p>
        </p:txBody>
      </p:sp>
      <p:sp>
        <p:nvSpPr>
          <p:cNvPr id="10" name="Content Placeholder 5"/>
          <p:cNvSpPr>
            <a:spLocks noGrp="1"/>
          </p:cNvSpPr>
          <p:nvPr>
            <p:ph sz="quarter" idx="13"/>
          </p:nvPr>
        </p:nvSpPr>
        <p:spPr>
          <a:xfrm>
            <a:off x="8013192" y="1295400"/>
            <a:ext cx="3340608" cy="4276458"/>
          </a:xfrm>
        </p:spPr>
        <p:txBody>
          <a:bodyPr>
            <a:normAutofit/>
          </a:bodyPr>
          <a:lstStyle>
            <a:lvl1pPr marL="0" indent="0">
              <a:buFontTx/>
              <a:buNone/>
              <a:defRPr sz="1600"/>
            </a:lvl1pPr>
          </a:lstStyle>
          <a:p>
            <a:pPr lvl="0"/>
            <a:r>
              <a:rPr lang="en-US"/>
              <a:t>Edit Master text styles</a:t>
            </a:r>
          </a:p>
        </p:txBody>
      </p:sp>
    </p:spTree>
    <p:extLst>
      <p:ext uri="{BB962C8B-B14F-4D97-AF65-F5344CB8AC3E}">
        <p14:creationId xmlns:p14="http://schemas.microsoft.com/office/powerpoint/2010/main" val="241095427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dirty="0"/>
              <a:t>Add source or notes here</a:t>
            </a:r>
          </a:p>
        </p:txBody>
      </p:sp>
      <p:sp>
        <p:nvSpPr>
          <p:cNvPr id="5" name="Slide Number Placeholder 4"/>
          <p:cNvSpPr>
            <a:spLocks noGrp="1"/>
          </p:cNvSpPr>
          <p:nvPr>
            <p:ph type="sldNum" sz="quarter" idx="12"/>
          </p:nvPr>
        </p:nvSpPr>
        <p:spPr/>
        <p:txBody>
          <a:bodyPr/>
          <a:lstStyle/>
          <a:p>
            <a:fld id="{E6AB0CA8-27AE-4F82-A141-302F5F13940C}" type="slidenum">
              <a:rPr lang="en-US" smtClean="0"/>
              <a:t>‹#›</a:t>
            </a:fld>
            <a:endParaRPr lang="en-US" dirty="0"/>
          </a:p>
        </p:txBody>
      </p:sp>
      <p:sp>
        <p:nvSpPr>
          <p:cNvPr id="7" name="Picture Placeholder 6"/>
          <p:cNvSpPr>
            <a:spLocks noGrp="1"/>
          </p:cNvSpPr>
          <p:nvPr>
            <p:ph type="pic" sz="quarter" idx="13"/>
          </p:nvPr>
        </p:nvSpPr>
        <p:spPr>
          <a:xfrm>
            <a:off x="812800" y="1409700"/>
            <a:ext cx="1524000" cy="1143000"/>
          </a:xfrm>
        </p:spPr>
        <p:txBody>
          <a:bodyPr>
            <a:normAutofit/>
          </a:bodyPr>
          <a:lstStyle>
            <a:lvl1pPr marL="0" indent="0">
              <a:buFontTx/>
              <a:buNone/>
              <a:defRPr sz="1400"/>
            </a:lvl1pPr>
          </a:lstStyle>
          <a:p>
            <a:r>
              <a:rPr lang="en-US" dirty="0"/>
              <a:t>Click icon to add picture</a:t>
            </a:r>
          </a:p>
        </p:txBody>
      </p:sp>
      <p:sp>
        <p:nvSpPr>
          <p:cNvPr id="11" name="Text Placeholder 10"/>
          <p:cNvSpPr>
            <a:spLocks noGrp="1"/>
          </p:cNvSpPr>
          <p:nvPr>
            <p:ph type="body" sz="quarter" idx="14"/>
          </p:nvPr>
        </p:nvSpPr>
        <p:spPr>
          <a:xfrm>
            <a:off x="2643718" y="1409700"/>
            <a:ext cx="3293533" cy="1143000"/>
          </a:xfrm>
        </p:spPr>
        <p:txBody>
          <a:bodyPr>
            <a:normAutofit/>
          </a:bodyPr>
          <a:lstStyle>
            <a:lvl1pPr marL="0" indent="0">
              <a:buFontTx/>
              <a:buNone/>
              <a:defRPr sz="1200"/>
            </a:lvl1pPr>
          </a:lstStyle>
          <a:p>
            <a:pPr lvl="0"/>
            <a:r>
              <a:rPr lang="en-US"/>
              <a:t>Edit Master text styles</a:t>
            </a:r>
          </a:p>
        </p:txBody>
      </p:sp>
      <p:sp>
        <p:nvSpPr>
          <p:cNvPr id="12" name="Picture Placeholder 6"/>
          <p:cNvSpPr>
            <a:spLocks noGrp="1"/>
          </p:cNvSpPr>
          <p:nvPr>
            <p:ph type="pic" sz="quarter" idx="15"/>
          </p:nvPr>
        </p:nvSpPr>
        <p:spPr>
          <a:xfrm>
            <a:off x="6259319" y="1409700"/>
            <a:ext cx="1524000" cy="1143000"/>
          </a:xfrm>
        </p:spPr>
        <p:txBody>
          <a:bodyPr>
            <a:normAutofit/>
          </a:bodyPr>
          <a:lstStyle>
            <a:lvl1pPr marL="0" indent="0">
              <a:buFontTx/>
              <a:buNone/>
              <a:defRPr sz="1400"/>
            </a:lvl1pPr>
          </a:lstStyle>
          <a:p>
            <a:r>
              <a:rPr lang="en-US" dirty="0"/>
              <a:t>Click icon to add picture</a:t>
            </a:r>
          </a:p>
        </p:txBody>
      </p:sp>
      <p:sp>
        <p:nvSpPr>
          <p:cNvPr id="13" name="Text Placeholder 10"/>
          <p:cNvSpPr>
            <a:spLocks noGrp="1"/>
          </p:cNvSpPr>
          <p:nvPr>
            <p:ph type="body" sz="quarter" idx="16"/>
          </p:nvPr>
        </p:nvSpPr>
        <p:spPr>
          <a:xfrm>
            <a:off x="8090236" y="1409700"/>
            <a:ext cx="3293533" cy="1143000"/>
          </a:xfrm>
        </p:spPr>
        <p:txBody>
          <a:bodyPr>
            <a:normAutofit/>
          </a:bodyPr>
          <a:lstStyle>
            <a:lvl1pPr marL="0" indent="0">
              <a:buFontTx/>
              <a:buNone/>
              <a:defRPr sz="1200"/>
            </a:lvl1pPr>
          </a:lstStyle>
          <a:p>
            <a:pPr lvl="0"/>
            <a:r>
              <a:rPr lang="en-US"/>
              <a:t>Edit Master text styles</a:t>
            </a:r>
          </a:p>
        </p:txBody>
      </p:sp>
      <p:sp>
        <p:nvSpPr>
          <p:cNvPr id="14" name="Picture Placeholder 6"/>
          <p:cNvSpPr>
            <a:spLocks noGrp="1"/>
          </p:cNvSpPr>
          <p:nvPr>
            <p:ph type="pic" sz="quarter" idx="17"/>
          </p:nvPr>
        </p:nvSpPr>
        <p:spPr>
          <a:xfrm>
            <a:off x="812800" y="2922305"/>
            <a:ext cx="1524000" cy="1143000"/>
          </a:xfrm>
        </p:spPr>
        <p:txBody>
          <a:bodyPr>
            <a:normAutofit/>
          </a:bodyPr>
          <a:lstStyle>
            <a:lvl1pPr marL="0" indent="0">
              <a:buFontTx/>
              <a:buNone/>
              <a:defRPr sz="1400"/>
            </a:lvl1pPr>
          </a:lstStyle>
          <a:p>
            <a:r>
              <a:rPr lang="en-US" dirty="0"/>
              <a:t>Click icon to add picture</a:t>
            </a:r>
          </a:p>
        </p:txBody>
      </p:sp>
      <p:sp>
        <p:nvSpPr>
          <p:cNvPr id="15" name="Text Placeholder 10"/>
          <p:cNvSpPr>
            <a:spLocks noGrp="1"/>
          </p:cNvSpPr>
          <p:nvPr>
            <p:ph type="body" sz="quarter" idx="18"/>
          </p:nvPr>
        </p:nvSpPr>
        <p:spPr>
          <a:xfrm>
            <a:off x="2643718" y="2922305"/>
            <a:ext cx="3293533" cy="1143000"/>
          </a:xfrm>
        </p:spPr>
        <p:txBody>
          <a:bodyPr>
            <a:normAutofit/>
          </a:bodyPr>
          <a:lstStyle>
            <a:lvl1pPr marL="0" indent="0">
              <a:buFontTx/>
              <a:buNone/>
              <a:defRPr sz="1200"/>
            </a:lvl1pPr>
          </a:lstStyle>
          <a:p>
            <a:pPr lvl="0"/>
            <a:r>
              <a:rPr lang="en-US"/>
              <a:t>Edit Master text styles</a:t>
            </a:r>
          </a:p>
        </p:txBody>
      </p:sp>
      <p:sp>
        <p:nvSpPr>
          <p:cNvPr id="16" name="Picture Placeholder 6"/>
          <p:cNvSpPr>
            <a:spLocks noGrp="1"/>
          </p:cNvSpPr>
          <p:nvPr>
            <p:ph type="pic" sz="quarter" idx="19"/>
          </p:nvPr>
        </p:nvSpPr>
        <p:spPr>
          <a:xfrm>
            <a:off x="6259319" y="2922305"/>
            <a:ext cx="1524000" cy="1143000"/>
          </a:xfrm>
        </p:spPr>
        <p:txBody>
          <a:bodyPr>
            <a:normAutofit/>
          </a:bodyPr>
          <a:lstStyle>
            <a:lvl1pPr marL="0" indent="0">
              <a:buFontTx/>
              <a:buNone/>
              <a:defRPr sz="1400"/>
            </a:lvl1pPr>
          </a:lstStyle>
          <a:p>
            <a:r>
              <a:rPr lang="en-US" dirty="0"/>
              <a:t>Click icon to add picture</a:t>
            </a:r>
          </a:p>
        </p:txBody>
      </p:sp>
      <p:sp>
        <p:nvSpPr>
          <p:cNvPr id="17" name="Text Placeholder 10"/>
          <p:cNvSpPr>
            <a:spLocks noGrp="1"/>
          </p:cNvSpPr>
          <p:nvPr>
            <p:ph type="body" sz="quarter" idx="20"/>
          </p:nvPr>
        </p:nvSpPr>
        <p:spPr>
          <a:xfrm>
            <a:off x="8090236" y="2922305"/>
            <a:ext cx="3293533" cy="1143000"/>
          </a:xfrm>
        </p:spPr>
        <p:txBody>
          <a:bodyPr>
            <a:normAutofit/>
          </a:bodyPr>
          <a:lstStyle>
            <a:lvl1pPr marL="0" indent="0">
              <a:buFontTx/>
              <a:buNone/>
              <a:defRPr sz="1200"/>
            </a:lvl1pPr>
          </a:lstStyle>
          <a:p>
            <a:pPr lvl="0"/>
            <a:r>
              <a:rPr lang="en-US"/>
              <a:t>Edit Master text styles</a:t>
            </a:r>
          </a:p>
        </p:txBody>
      </p:sp>
      <p:sp>
        <p:nvSpPr>
          <p:cNvPr id="18" name="Picture Placeholder 6"/>
          <p:cNvSpPr>
            <a:spLocks noGrp="1"/>
          </p:cNvSpPr>
          <p:nvPr>
            <p:ph type="pic" sz="quarter" idx="21"/>
          </p:nvPr>
        </p:nvSpPr>
        <p:spPr>
          <a:xfrm>
            <a:off x="812800" y="4460549"/>
            <a:ext cx="1524000" cy="1143000"/>
          </a:xfrm>
        </p:spPr>
        <p:txBody>
          <a:bodyPr>
            <a:normAutofit/>
          </a:bodyPr>
          <a:lstStyle>
            <a:lvl1pPr marL="0" indent="0">
              <a:buFontTx/>
              <a:buNone/>
              <a:defRPr sz="1400"/>
            </a:lvl1pPr>
          </a:lstStyle>
          <a:p>
            <a:r>
              <a:rPr lang="en-US" dirty="0"/>
              <a:t>Click icon to add picture</a:t>
            </a:r>
          </a:p>
        </p:txBody>
      </p:sp>
      <p:sp>
        <p:nvSpPr>
          <p:cNvPr id="19" name="Text Placeholder 10"/>
          <p:cNvSpPr>
            <a:spLocks noGrp="1"/>
          </p:cNvSpPr>
          <p:nvPr>
            <p:ph type="body" sz="quarter" idx="22"/>
          </p:nvPr>
        </p:nvSpPr>
        <p:spPr>
          <a:xfrm>
            <a:off x="2643718" y="4460549"/>
            <a:ext cx="3293533" cy="1143000"/>
          </a:xfrm>
        </p:spPr>
        <p:txBody>
          <a:bodyPr>
            <a:normAutofit/>
          </a:bodyPr>
          <a:lstStyle>
            <a:lvl1pPr marL="0" indent="0">
              <a:buFontTx/>
              <a:buNone/>
              <a:defRPr sz="1200"/>
            </a:lvl1pPr>
          </a:lstStyle>
          <a:p>
            <a:pPr lvl="0"/>
            <a:r>
              <a:rPr lang="en-US"/>
              <a:t>Edit Master text styles</a:t>
            </a:r>
          </a:p>
        </p:txBody>
      </p:sp>
      <p:sp>
        <p:nvSpPr>
          <p:cNvPr id="20" name="Picture Placeholder 6"/>
          <p:cNvSpPr>
            <a:spLocks noGrp="1"/>
          </p:cNvSpPr>
          <p:nvPr>
            <p:ph type="pic" sz="quarter" idx="23"/>
          </p:nvPr>
        </p:nvSpPr>
        <p:spPr>
          <a:xfrm>
            <a:off x="6259319" y="4460549"/>
            <a:ext cx="1524000" cy="1143000"/>
          </a:xfrm>
        </p:spPr>
        <p:txBody>
          <a:bodyPr>
            <a:normAutofit/>
          </a:bodyPr>
          <a:lstStyle>
            <a:lvl1pPr marL="0" indent="0">
              <a:buFontTx/>
              <a:buNone/>
              <a:defRPr sz="1400"/>
            </a:lvl1pPr>
          </a:lstStyle>
          <a:p>
            <a:r>
              <a:rPr lang="en-US" dirty="0"/>
              <a:t>Click icon to add picture</a:t>
            </a:r>
          </a:p>
        </p:txBody>
      </p:sp>
      <p:sp>
        <p:nvSpPr>
          <p:cNvPr id="21" name="Text Placeholder 10"/>
          <p:cNvSpPr>
            <a:spLocks noGrp="1"/>
          </p:cNvSpPr>
          <p:nvPr>
            <p:ph type="body" sz="quarter" idx="24"/>
          </p:nvPr>
        </p:nvSpPr>
        <p:spPr>
          <a:xfrm>
            <a:off x="8090236" y="4460549"/>
            <a:ext cx="3293533" cy="1143000"/>
          </a:xfrm>
        </p:spPr>
        <p:txBody>
          <a:bodyPr>
            <a:normAutofit/>
          </a:bodyPr>
          <a:lstStyle>
            <a:lvl1pPr marL="0" indent="0">
              <a:buFontTx/>
              <a:buNone/>
              <a:defRPr sz="1200"/>
            </a:lvl1pPr>
          </a:lstStyle>
          <a:p>
            <a:pPr lvl="0"/>
            <a:r>
              <a:rPr lang="en-US"/>
              <a:t>Edit Master text styles</a:t>
            </a:r>
          </a:p>
        </p:txBody>
      </p:sp>
    </p:spTree>
    <p:extLst>
      <p:ext uri="{BB962C8B-B14F-4D97-AF65-F5344CB8AC3E}">
        <p14:creationId xmlns:p14="http://schemas.microsoft.com/office/powerpoint/2010/main" val="307537701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3 Pictures">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777240"/>
          </a:xfrm>
        </p:spPr>
        <p:txBody>
          <a:bodyPr/>
          <a:lstStyle/>
          <a:p>
            <a:r>
              <a:rPr lang="en-US"/>
              <a:t>Click to edit Master title style</a:t>
            </a:r>
            <a:endParaRPr lang="en-US" dirty="0"/>
          </a:p>
        </p:txBody>
      </p:sp>
      <p:sp>
        <p:nvSpPr>
          <p:cNvPr id="8" name="Footer Placeholder 7"/>
          <p:cNvSpPr>
            <a:spLocks noGrp="1"/>
          </p:cNvSpPr>
          <p:nvPr>
            <p:ph type="ftr" sz="quarter" idx="11"/>
          </p:nvPr>
        </p:nvSpPr>
        <p:spPr/>
        <p:txBody>
          <a:bodyPr/>
          <a:lstStyle/>
          <a:p>
            <a:r>
              <a:rPr lang="en-US" dirty="0"/>
              <a:t>Add source or notes here</a:t>
            </a:r>
          </a:p>
        </p:txBody>
      </p:sp>
      <p:sp>
        <p:nvSpPr>
          <p:cNvPr id="9" name="Slide Number Placeholder 8"/>
          <p:cNvSpPr>
            <a:spLocks noGrp="1"/>
          </p:cNvSpPr>
          <p:nvPr>
            <p:ph type="sldNum" sz="quarter" idx="12"/>
          </p:nvPr>
        </p:nvSpPr>
        <p:spPr/>
        <p:txBody>
          <a:bodyPr/>
          <a:lstStyle/>
          <a:p>
            <a:fld id="{E6AB0CA8-27AE-4F82-A141-302F5F13940C}" type="slidenum">
              <a:rPr lang="en-US" smtClean="0"/>
              <a:t>‹#›</a:t>
            </a:fld>
            <a:endParaRPr lang="en-US" dirty="0"/>
          </a:p>
        </p:txBody>
      </p:sp>
      <p:sp>
        <p:nvSpPr>
          <p:cNvPr id="5" name="Text Placeholder 4"/>
          <p:cNvSpPr>
            <a:spLocks noGrp="1"/>
          </p:cNvSpPr>
          <p:nvPr>
            <p:ph type="body" sz="quarter" idx="14"/>
          </p:nvPr>
        </p:nvSpPr>
        <p:spPr>
          <a:xfrm>
            <a:off x="812049" y="4238625"/>
            <a:ext cx="3368369" cy="1333500"/>
          </a:xfrm>
          <a:solidFill>
            <a:srgbClr val="012169"/>
          </a:solidFill>
        </p:spPr>
        <p:txBody>
          <a:bodyPr>
            <a:normAutofit/>
          </a:bodyPr>
          <a:lstStyle>
            <a:lvl1pPr marL="0" indent="0" algn="ctr">
              <a:buFontTx/>
              <a:buNone/>
              <a:defRPr sz="1600">
                <a:solidFill>
                  <a:schemeClr val="bg1"/>
                </a:solidFill>
              </a:defRPr>
            </a:lvl1pPr>
          </a:lstStyle>
          <a:p>
            <a:pPr lvl="0"/>
            <a:r>
              <a:rPr lang="en-US"/>
              <a:t>Edit Master text styles</a:t>
            </a:r>
          </a:p>
        </p:txBody>
      </p:sp>
      <p:sp>
        <p:nvSpPr>
          <p:cNvPr id="11" name="Text Placeholder 4"/>
          <p:cNvSpPr>
            <a:spLocks noGrp="1"/>
          </p:cNvSpPr>
          <p:nvPr>
            <p:ph type="body" sz="quarter" idx="15"/>
          </p:nvPr>
        </p:nvSpPr>
        <p:spPr>
          <a:xfrm>
            <a:off x="4395368" y="4238625"/>
            <a:ext cx="3371731" cy="1333500"/>
          </a:xfrm>
          <a:solidFill>
            <a:srgbClr val="00A9E0"/>
          </a:solidFill>
        </p:spPr>
        <p:txBody>
          <a:bodyPr>
            <a:normAutofit/>
          </a:bodyPr>
          <a:lstStyle>
            <a:lvl1pPr marL="0" indent="0" algn="ctr">
              <a:buFontTx/>
              <a:buNone/>
              <a:defRPr sz="1600">
                <a:solidFill>
                  <a:schemeClr val="bg1"/>
                </a:solidFill>
              </a:defRPr>
            </a:lvl1pPr>
          </a:lstStyle>
          <a:p>
            <a:pPr lvl="0"/>
            <a:r>
              <a:rPr lang="en-US"/>
              <a:t>Edit Master text styles</a:t>
            </a:r>
          </a:p>
        </p:txBody>
      </p:sp>
      <p:sp>
        <p:nvSpPr>
          <p:cNvPr id="12" name="Text Placeholder 4"/>
          <p:cNvSpPr>
            <a:spLocks noGrp="1"/>
          </p:cNvSpPr>
          <p:nvPr>
            <p:ph type="body" sz="quarter" idx="16"/>
          </p:nvPr>
        </p:nvSpPr>
        <p:spPr>
          <a:xfrm>
            <a:off x="7982051" y="4238625"/>
            <a:ext cx="3399624" cy="1333500"/>
          </a:xfrm>
          <a:solidFill>
            <a:srgbClr val="9BCBEB"/>
          </a:solidFill>
        </p:spPr>
        <p:txBody>
          <a:bodyPr>
            <a:normAutofit/>
          </a:bodyPr>
          <a:lstStyle>
            <a:lvl1pPr marL="0" indent="0" algn="ctr">
              <a:buFontTx/>
              <a:buNone/>
              <a:defRPr sz="1600">
                <a:solidFill>
                  <a:schemeClr val="bg1"/>
                </a:solidFill>
              </a:defRPr>
            </a:lvl1pPr>
          </a:lstStyle>
          <a:p>
            <a:pPr lvl="0"/>
            <a:r>
              <a:rPr lang="en-US"/>
              <a:t>Edit Master text styles</a:t>
            </a:r>
          </a:p>
        </p:txBody>
      </p:sp>
      <p:sp>
        <p:nvSpPr>
          <p:cNvPr id="13" name="Picture Placeholder 12"/>
          <p:cNvSpPr>
            <a:spLocks noGrp="1"/>
          </p:cNvSpPr>
          <p:nvPr>
            <p:ph type="pic" sz="quarter" idx="17"/>
          </p:nvPr>
        </p:nvSpPr>
        <p:spPr>
          <a:xfrm>
            <a:off x="812801" y="1295401"/>
            <a:ext cx="3367617" cy="2943225"/>
          </a:xfrm>
        </p:spPr>
        <p:txBody>
          <a:bodyPr anchor="ctr"/>
          <a:lstStyle>
            <a:lvl1pPr marL="0" marR="0" indent="0" algn="ctr" defTabSz="914400" rtl="0" eaLnBrk="1" fontAlgn="auto" latinLnBrk="0" hangingPunct="1">
              <a:lnSpc>
                <a:spcPct val="100000"/>
              </a:lnSpc>
              <a:spcBef>
                <a:spcPts val="600"/>
              </a:spcBef>
              <a:spcAft>
                <a:spcPts val="0"/>
              </a:spcAft>
              <a:buClr>
                <a:srgbClr val="00A9E0"/>
              </a:buClr>
              <a:buSzTx/>
              <a:buFontTx/>
              <a:buNone/>
              <a:tabLst/>
              <a:defRPr sz="1400"/>
            </a:lvl1pPr>
          </a:lstStyle>
          <a:p>
            <a:pPr marL="0" marR="0" lvl="0" indent="0" algn="l" defTabSz="914400" rtl="0" eaLnBrk="1" fontAlgn="auto" latinLnBrk="0" hangingPunct="1">
              <a:lnSpc>
                <a:spcPct val="100000"/>
              </a:lnSpc>
              <a:spcBef>
                <a:spcPts val="600"/>
              </a:spcBef>
              <a:spcAft>
                <a:spcPts val="0"/>
              </a:spcAft>
              <a:buClr>
                <a:srgbClr val="00A9E0"/>
              </a:buClr>
              <a:buSzTx/>
              <a:buFontTx/>
              <a:buNone/>
              <a:tabLst/>
              <a:defRPr/>
            </a:pPr>
            <a:r>
              <a:rPr lang="en-US" dirty="0"/>
              <a:t>Click icon to add picture</a:t>
            </a:r>
          </a:p>
        </p:txBody>
      </p:sp>
      <p:sp>
        <p:nvSpPr>
          <p:cNvPr id="14" name="Picture Placeholder 12"/>
          <p:cNvSpPr>
            <a:spLocks noGrp="1"/>
          </p:cNvSpPr>
          <p:nvPr>
            <p:ph type="pic" sz="quarter" idx="18"/>
          </p:nvPr>
        </p:nvSpPr>
        <p:spPr>
          <a:xfrm>
            <a:off x="4390641" y="1295401"/>
            <a:ext cx="3367617" cy="2943225"/>
          </a:xfrm>
        </p:spPr>
        <p:txBody>
          <a:bodyPr anchor="ctr"/>
          <a:lstStyle>
            <a:lvl1pPr marL="0" marR="0" indent="0" algn="ctr" defTabSz="914400" rtl="0" eaLnBrk="1" fontAlgn="auto" latinLnBrk="0" hangingPunct="1">
              <a:lnSpc>
                <a:spcPct val="100000"/>
              </a:lnSpc>
              <a:spcBef>
                <a:spcPts val="600"/>
              </a:spcBef>
              <a:spcAft>
                <a:spcPts val="0"/>
              </a:spcAft>
              <a:buClr>
                <a:srgbClr val="00A9E0"/>
              </a:buClr>
              <a:buSzTx/>
              <a:buFontTx/>
              <a:buNone/>
              <a:tabLst/>
              <a:defRPr sz="1400"/>
            </a:lvl1pPr>
          </a:lstStyle>
          <a:p>
            <a:pPr marL="0" marR="0" lvl="0" indent="0" algn="l" defTabSz="914400" rtl="0" eaLnBrk="1" fontAlgn="auto" latinLnBrk="0" hangingPunct="1">
              <a:lnSpc>
                <a:spcPct val="100000"/>
              </a:lnSpc>
              <a:spcBef>
                <a:spcPts val="600"/>
              </a:spcBef>
              <a:spcAft>
                <a:spcPts val="0"/>
              </a:spcAft>
              <a:buClr>
                <a:srgbClr val="00A9E0"/>
              </a:buClr>
              <a:buSzTx/>
              <a:buFontTx/>
              <a:buNone/>
              <a:tabLst/>
              <a:defRPr/>
            </a:pPr>
            <a:r>
              <a:rPr lang="en-US" dirty="0"/>
              <a:t>Click icon to add picture</a:t>
            </a:r>
          </a:p>
        </p:txBody>
      </p:sp>
      <p:sp>
        <p:nvSpPr>
          <p:cNvPr id="15" name="Picture Placeholder 12"/>
          <p:cNvSpPr>
            <a:spLocks noGrp="1"/>
          </p:cNvSpPr>
          <p:nvPr>
            <p:ph type="pic" sz="quarter" idx="19"/>
          </p:nvPr>
        </p:nvSpPr>
        <p:spPr>
          <a:xfrm>
            <a:off x="8014058" y="1295401"/>
            <a:ext cx="3367617" cy="2943225"/>
          </a:xfrm>
        </p:spPr>
        <p:txBody>
          <a:bodyPr anchor="ctr"/>
          <a:lstStyle>
            <a:lvl1pPr marL="0" marR="0" indent="0" algn="ctr" defTabSz="914400" rtl="0" eaLnBrk="1" fontAlgn="auto" latinLnBrk="0" hangingPunct="1">
              <a:lnSpc>
                <a:spcPct val="100000"/>
              </a:lnSpc>
              <a:spcBef>
                <a:spcPts val="600"/>
              </a:spcBef>
              <a:spcAft>
                <a:spcPts val="0"/>
              </a:spcAft>
              <a:buClr>
                <a:srgbClr val="00A9E0"/>
              </a:buClr>
              <a:buSzTx/>
              <a:buFontTx/>
              <a:buNone/>
              <a:tabLst/>
              <a:defRPr sz="1400"/>
            </a:lvl1pPr>
          </a:lstStyle>
          <a:p>
            <a:pPr marL="0" marR="0" lvl="0" indent="0" algn="l" defTabSz="914400" rtl="0" eaLnBrk="1" fontAlgn="auto" latinLnBrk="0" hangingPunct="1">
              <a:lnSpc>
                <a:spcPct val="100000"/>
              </a:lnSpc>
              <a:spcBef>
                <a:spcPts val="600"/>
              </a:spcBef>
              <a:spcAft>
                <a:spcPts val="0"/>
              </a:spcAft>
              <a:buClr>
                <a:srgbClr val="00A9E0"/>
              </a:buClr>
              <a:buSzTx/>
              <a:buFontTx/>
              <a:buNone/>
              <a:tabLst/>
              <a:defRPr/>
            </a:pPr>
            <a:r>
              <a:rPr lang="en-US" dirty="0"/>
              <a:t>Click icon to add picture</a:t>
            </a:r>
          </a:p>
        </p:txBody>
      </p:sp>
    </p:spTree>
    <p:extLst>
      <p:ext uri="{BB962C8B-B14F-4D97-AF65-F5344CB8AC3E}">
        <p14:creationId xmlns:p14="http://schemas.microsoft.com/office/powerpoint/2010/main" val="219668318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Image Heavy">
    <p:spTree>
      <p:nvGrpSpPr>
        <p:cNvPr id="1" name=""/>
        <p:cNvGrpSpPr/>
        <p:nvPr/>
      </p:nvGrpSpPr>
      <p:grpSpPr>
        <a:xfrm>
          <a:off x="0" y="0"/>
          <a:ext cx="0" cy="0"/>
          <a:chOff x="0" y="0"/>
          <a:chExt cx="0" cy="0"/>
        </a:xfrm>
      </p:grpSpPr>
      <p:sp>
        <p:nvSpPr>
          <p:cNvPr id="12" name="Picture Placeholder 5"/>
          <p:cNvSpPr>
            <a:spLocks noGrp="1"/>
          </p:cNvSpPr>
          <p:nvPr>
            <p:ph type="pic" sz="quarter" idx="14"/>
          </p:nvPr>
        </p:nvSpPr>
        <p:spPr>
          <a:xfrm>
            <a:off x="7668128" y="0"/>
            <a:ext cx="4523873" cy="6858000"/>
          </a:xfrm>
        </p:spPr>
        <p:txBody>
          <a:bodyPr anchor="ctr" anchorCtr="0">
            <a:normAutofit/>
          </a:bodyPr>
          <a:lstStyle>
            <a:lvl1pPr marL="0" indent="0" algn="ctr">
              <a:buFontTx/>
              <a:buNone/>
              <a:defRPr sz="1400"/>
            </a:lvl1pPr>
          </a:lstStyle>
          <a:p>
            <a:r>
              <a:rPr lang="en-US" dirty="0"/>
              <a:t>Click icon to add picture</a:t>
            </a:r>
          </a:p>
        </p:txBody>
      </p:sp>
      <p:sp>
        <p:nvSpPr>
          <p:cNvPr id="2" name="Title 1"/>
          <p:cNvSpPr>
            <a:spLocks noGrp="1"/>
          </p:cNvSpPr>
          <p:nvPr>
            <p:ph type="ctrTitle"/>
          </p:nvPr>
        </p:nvSpPr>
        <p:spPr>
          <a:xfrm>
            <a:off x="914400" y="3432472"/>
            <a:ext cx="6605899" cy="772059"/>
          </a:xfrm>
        </p:spPr>
        <p:txBody>
          <a:bodyPr anchor="b">
            <a:normAutofit/>
          </a:bodyPr>
          <a:lstStyle>
            <a:lvl1pPr algn="l">
              <a:defRPr sz="3200">
                <a:solidFill>
                  <a:srgbClr val="012169"/>
                </a:solidFill>
              </a:defRPr>
            </a:lvl1pPr>
          </a:lstStyle>
          <a:p>
            <a:r>
              <a:rPr lang="en-US"/>
              <a:t>Click to edit Master title style</a:t>
            </a:r>
            <a:endParaRPr lang="en-US" dirty="0"/>
          </a:p>
        </p:txBody>
      </p:sp>
      <p:sp>
        <p:nvSpPr>
          <p:cNvPr id="3" name="Subtitle 2"/>
          <p:cNvSpPr>
            <a:spLocks noGrp="1"/>
          </p:cNvSpPr>
          <p:nvPr>
            <p:ph type="subTitle" idx="1"/>
          </p:nvPr>
        </p:nvSpPr>
        <p:spPr>
          <a:xfrm>
            <a:off x="914400" y="4359628"/>
            <a:ext cx="6605899" cy="1996723"/>
          </a:xfrm>
        </p:spPr>
        <p:txBody>
          <a:bodyPr>
            <a:normAutofit/>
          </a:bodyPr>
          <a:lstStyle>
            <a:lvl1pPr marL="0" indent="0" algn="l">
              <a:buNone/>
              <a:defRPr sz="2000" b="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lvl1pPr>
              <a:defRPr>
                <a:solidFill>
                  <a:schemeClr val="bg1">
                    <a:lumMod val="75000"/>
                  </a:schemeClr>
                </a:solidFill>
              </a:defRPr>
            </a:lvl1pPr>
          </a:lstStyle>
          <a:p>
            <a:fld id="{E6AB0CA8-27AE-4F82-A141-302F5F13940C}" type="slidenum">
              <a:rPr lang="en-US" smtClean="0"/>
              <a:pPr/>
              <a:t>‹#›</a:t>
            </a:fld>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0089" y="6392803"/>
            <a:ext cx="2981868" cy="292218"/>
          </a:xfrm>
          <a:prstGeom prst="rect">
            <a:avLst/>
          </a:prstGeom>
        </p:spPr>
      </p:pic>
      <p:sp>
        <p:nvSpPr>
          <p:cNvPr id="14" name="Picture Placeholder 5"/>
          <p:cNvSpPr>
            <a:spLocks noGrp="1"/>
          </p:cNvSpPr>
          <p:nvPr>
            <p:ph type="pic" sz="quarter" idx="15"/>
          </p:nvPr>
        </p:nvSpPr>
        <p:spPr>
          <a:xfrm>
            <a:off x="0" y="0"/>
            <a:ext cx="4267200" cy="3092708"/>
          </a:xfrm>
        </p:spPr>
        <p:txBody>
          <a:bodyPr anchor="ctr" anchorCtr="0">
            <a:normAutofit/>
          </a:bodyPr>
          <a:lstStyle>
            <a:lvl1pPr marL="0" indent="0" algn="ctr">
              <a:buFontTx/>
              <a:buNone/>
              <a:defRPr sz="1400"/>
            </a:lvl1pPr>
          </a:lstStyle>
          <a:p>
            <a:r>
              <a:rPr lang="en-US" dirty="0"/>
              <a:t>Click icon to add picture</a:t>
            </a:r>
          </a:p>
        </p:txBody>
      </p:sp>
      <p:sp>
        <p:nvSpPr>
          <p:cNvPr id="15" name="Picture Placeholder 5"/>
          <p:cNvSpPr>
            <a:spLocks noGrp="1"/>
          </p:cNvSpPr>
          <p:nvPr>
            <p:ph type="pic" sz="quarter" idx="13"/>
          </p:nvPr>
        </p:nvSpPr>
        <p:spPr>
          <a:xfrm>
            <a:off x="4395538" y="0"/>
            <a:ext cx="3122863" cy="3092708"/>
          </a:xfrm>
        </p:spPr>
        <p:txBody>
          <a:bodyPr anchor="ctr" anchorCtr="0">
            <a:normAutofit/>
          </a:bodyPr>
          <a:lstStyle>
            <a:lvl1pPr marL="0" indent="0" algn="ctr">
              <a:buFontTx/>
              <a:buNone/>
              <a:defRPr sz="1400"/>
            </a:lvl1pPr>
          </a:lstStyle>
          <a:p>
            <a:r>
              <a:rPr lang="en-US" dirty="0"/>
              <a:t>Click icon to add picture</a:t>
            </a:r>
          </a:p>
        </p:txBody>
      </p:sp>
    </p:spTree>
    <p:extLst>
      <p:ext uri="{BB962C8B-B14F-4D97-AF65-F5344CB8AC3E}">
        <p14:creationId xmlns:p14="http://schemas.microsoft.com/office/powerpoint/2010/main" val="326154872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Photo Slide">
    <p:spTree>
      <p:nvGrpSpPr>
        <p:cNvPr id="1" name=""/>
        <p:cNvGrpSpPr/>
        <p:nvPr/>
      </p:nvGrpSpPr>
      <p:grpSpPr>
        <a:xfrm>
          <a:off x="0" y="0"/>
          <a:ext cx="0" cy="0"/>
          <a:chOff x="0" y="0"/>
          <a:chExt cx="0" cy="0"/>
        </a:xfrm>
      </p:grpSpPr>
      <p:sp>
        <p:nvSpPr>
          <p:cNvPr id="7" name="Picture Placeholder 5"/>
          <p:cNvSpPr>
            <a:spLocks noGrp="1"/>
          </p:cNvSpPr>
          <p:nvPr>
            <p:ph type="pic" sz="quarter" idx="13"/>
          </p:nvPr>
        </p:nvSpPr>
        <p:spPr>
          <a:xfrm>
            <a:off x="6929968" y="0"/>
            <a:ext cx="5262033" cy="6858000"/>
          </a:xfrm>
        </p:spPr>
        <p:txBody>
          <a:bodyPr anchor="ctr" anchorCtr="0"/>
          <a:lstStyle>
            <a:lvl1pPr marL="0" indent="0" algn="ctr">
              <a:buFontTx/>
              <a:buNone/>
              <a:defRPr/>
            </a:lvl1pPr>
          </a:lstStyle>
          <a:p>
            <a:r>
              <a:rPr lang="en-US" dirty="0"/>
              <a:t>Click icon to add picture</a:t>
            </a:r>
          </a:p>
        </p:txBody>
      </p:sp>
      <p:sp>
        <p:nvSpPr>
          <p:cNvPr id="2" name="Title 1"/>
          <p:cNvSpPr>
            <a:spLocks noGrp="1"/>
          </p:cNvSpPr>
          <p:nvPr>
            <p:ph type="title"/>
          </p:nvPr>
        </p:nvSpPr>
        <p:spPr>
          <a:xfrm>
            <a:off x="838201" y="365127"/>
            <a:ext cx="5873097" cy="779463"/>
          </a:xfrm>
        </p:spPr>
        <p:txBody>
          <a:bodyPr/>
          <a:lstStyle/>
          <a:p>
            <a:r>
              <a:rPr lang="en-US"/>
              <a:t>Click to edit Master title style</a:t>
            </a:r>
            <a:endParaRPr lang="en-US" dirty="0"/>
          </a:p>
        </p:txBody>
      </p:sp>
      <p:sp>
        <p:nvSpPr>
          <p:cNvPr id="3" name="Content Placeholder 2"/>
          <p:cNvSpPr>
            <a:spLocks noGrp="1"/>
          </p:cNvSpPr>
          <p:nvPr>
            <p:ph idx="1"/>
          </p:nvPr>
        </p:nvSpPr>
        <p:spPr>
          <a:xfrm>
            <a:off x="838201" y="1324599"/>
            <a:ext cx="5873097" cy="45951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812048" y="5919759"/>
            <a:ext cx="4114800" cy="365125"/>
          </a:xfrm>
        </p:spPr>
        <p:txBody>
          <a:bodyPr/>
          <a:lstStyle/>
          <a:p>
            <a:r>
              <a:rPr lang="en-US" dirty="0"/>
              <a:t>Add source or notes here</a:t>
            </a:r>
          </a:p>
        </p:txBody>
      </p:sp>
      <p:sp>
        <p:nvSpPr>
          <p:cNvPr id="6" name="Slide Number Placeholder 5"/>
          <p:cNvSpPr>
            <a:spLocks noGrp="1"/>
          </p:cNvSpPr>
          <p:nvPr>
            <p:ph type="sldNum" sz="quarter" idx="12"/>
          </p:nvPr>
        </p:nvSpPr>
        <p:spPr/>
        <p:txBody>
          <a:bodyPr/>
          <a:lstStyle>
            <a:lvl1pPr>
              <a:defRPr>
                <a:solidFill>
                  <a:schemeClr val="bg1">
                    <a:lumMod val="75000"/>
                  </a:schemeClr>
                </a:solidFill>
              </a:defRPr>
            </a:lvl1pPr>
          </a:lstStyle>
          <a:p>
            <a:fld id="{E6AB0CA8-27AE-4F82-A141-302F5F13940C}"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0089" y="6392803"/>
            <a:ext cx="2981868" cy="292218"/>
          </a:xfrm>
          <a:prstGeom prst="rect">
            <a:avLst/>
          </a:prstGeom>
        </p:spPr>
      </p:pic>
    </p:spTree>
    <p:extLst>
      <p:ext uri="{BB962C8B-B14F-4D97-AF65-F5344CB8AC3E}">
        <p14:creationId xmlns:p14="http://schemas.microsoft.com/office/powerpoint/2010/main" val="103151858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Photo with Blue Header">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67654"/>
          <a:stretch/>
        </p:blipFill>
        <p:spPr>
          <a:xfrm>
            <a:off x="1" y="-12309"/>
            <a:ext cx="12191999" cy="2218266"/>
          </a:xfrm>
          <a:prstGeom prst="rect">
            <a:avLst/>
          </a:prstGeom>
        </p:spPr>
      </p:pic>
      <p:sp>
        <p:nvSpPr>
          <p:cNvPr id="7" name="Picture Placeholder 5"/>
          <p:cNvSpPr>
            <a:spLocks noGrp="1"/>
          </p:cNvSpPr>
          <p:nvPr>
            <p:ph type="pic" sz="quarter" idx="13"/>
          </p:nvPr>
        </p:nvSpPr>
        <p:spPr>
          <a:xfrm>
            <a:off x="840376" y="0"/>
            <a:ext cx="3243072" cy="5541264"/>
          </a:xfrm>
        </p:spPr>
        <p:txBody>
          <a:bodyPr anchor="ctr" anchorCtr="0"/>
          <a:lstStyle>
            <a:lvl1pPr marL="0" indent="0" algn="ctr">
              <a:buFontTx/>
              <a:buNone/>
              <a:defRPr/>
            </a:lvl1pPr>
          </a:lstStyle>
          <a:p>
            <a:r>
              <a:rPr lang="en-US" dirty="0"/>
              <a:t>Click icon to add picture</a:t>
            </a:r>
          </a:p>
        </p:txBody>
      </p:sp>
      <p:sp>
        <p:nvSpPr>
          <p:cNvPr id="2" name="Title 1"/>
          <p:cNvSpPr>
            <a:spLocks noGrp="1"/>
          </p:cNvSpPr>
          <p:nvPr>
            <p:ph type="title"/>
          </p:nvPr>
        </p:nvSpPr>
        <p:spPr>
          <a:xfrm>
            <a:off x="4443815" y="809508"/>
            <a:ext cx="7007549" cy="779463"/>
          </a:xfrm>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443815" y="2512464"/>
            <a:ext cx="6071616" cy="44327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lvl1pPr>
              <a:defRPr>
                <a:solidFill>
                  <a:schemeClr val="bg1">
                    <a:lumMod val="75000"/>
                  </a:schemeClr>
                </a:solidFill>
              </a:defRPr>
            </a:lvl1pPr>
          </a:lstStyle>
          <a:p>
            <a:fld id="{E6AB0CA8-27AE-4F82-A141-302F5F13940C}" type="slidenum">
              <a:rPr lang="en-US" smtClean="0"/>
              <a:pPr/>
              <a:t>‹#›</a:t>
            </a:fld>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89" y="6392803"/>
            <a:ext cx="2981868" cy="292218"/>
          </a:xfrm>
          <a:prstGeom prst="rect">
            <a:avLst/>
          </a:prstGeom>
        </p:spPr>
      </p:pic>
    </p:spTree>
    <p:extLst>
      <p:ext uri="{BB962C8B-B14F-4D97-AF65-F5344CB8AC3E}">
        <p14:creationId xmlns:p14="http://schemas.microsoft.com/office/powerpoint/2010/main" val="252696878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Image at Top">
    <p:spTree>
      <p:nvGrpSpPr>
        <p:cNvPr id="1" name=""/>
        <p:cNvGrpSpPr/>
        <p:nvPr/>
      </p:nvGrpSpPr>
      <p:grpSpPr>
        <a:xfrm>
          <a:off x="0" y="0"/>
          <a:ext cx="0" cy="0"/>
          <a:chOff x="0" y="0"/>
          <a:chExt cx="0" cy="0"/>
        </a:xfrm>
      </p:grpSpPr>
      <p:sp>
        <p:nvSpPr>
          <p:cNvPr id="7" name="Picture Placeholder 5"/>
          <p:cNvSpPr>
            <a:spLocks noGrp="1"/>
          </p:cNvSpPr>
          <p:nvPr>
            <p:ph type="pic" sz="quarter" idx="13"/>
          </p:nvPr>
        </p:nvSpPr>
        <p:spPr>
          <a:xfrm>
            <a:off x="1" y="0"/>
            <a:ext cx="12192000" cy="3090672"/>
          </a:xfrm>
        </p:spPr>
        <p:txBody>
          <a:bodyPr anchor="ctr" anchorCtr="0"/>
          <a:lstStyle>
            <a:lvl1pPr marL="0" indent="0" algn="ctr">
              <a:buFontTx/>
              <a:buNone/>
              <a:defRPr/>
            </a:lvl1pPr>
          </a:lstStyle>
          <a:p>
            <a:r>
              <a:rPr lang="en-US" dirty="0"/>
              <a:t>Click icon to add picture</a:t>
            </a:r>
          </a:p>
        </p:txBody>
      </p:sp>
      <p:sp>
        <p:nvSpPr>
          <p:cNvPr id="2" name="Title 1"/>
          <p:cNvSpPr>
            <a:spLocks noGrp="1"/>
          </p:cNvSpPr>
          <p:nvPr>
            <p:ph type="title"/>
          </p:nvPr>
        </p:nvSpPr>
        <p:spPr>
          <a:xfrm>
            <a:off x="826488" y="3258395"/>
            <a:ext cx="10527312" cy="779463"/>
          </a:xfrm>
        </p:spPr>
        <p:txBody>
          <a:bodyPr/>
          <a:lstStyle/>
          <a:p>
            <a:r>
              <a:rPr lang="en-US"/>
              <a:t>Click to edit Master title style</a:t>
            </a:r>
            <a:endParaRPr lang="en-US" dirty="0"/>
          </a:p>
        </p:txBody>
      </p:sp>
      <p:sp>
        <p:nvSpPr>
          <p:cNvPr id="3" name="Content Placeholder 2"/>
          <p:cNvSpPr>
            <a:spLocks noGrp="1"/>
          </p:cNvSpPr>
          <p:nvPr>
            <p:ph idx="1"/>
          </p:nvPr>
        </p:nvSpPr>
        <p:spPr>
          <a:xfrm>
            <a:off x="838200" y="4203102"/>
            <a:ext cx="10515600" cy="19374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lvl1pPr>
              <a:defRPr>
                <a:solidFill>
                  <a:schemeClr val="bg1">
                    <a:lumMod val="75000"/>
                  </a:schemeClr>
                </a:solidFill>
              </a:defRPr>
            </a:lvl1pPr>
          </a:lstStyle>
          <a:p>
            <a:fld id="{E6AB0CA8-27AE-4F82-A141-302F5F13940C}"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0089" y="6392803"/>
            <a:ext cx="2981868" cy="292218"/>
          </a:xfrm>
          <a:prstGeom prst="rect">
            <a:avLst/>
          </a:prstGeom>
        </p:spPr>
      </p:pic>
    </p:spTree>
    <p:extLst>
      <p:ext uri="{BB962C8B-B14F-4D97-AF65-F5344CB8AC3E}">
        <p14:creationId xmlns:p14="http://schemas.microsoft.com/office/powerpoint/2010/main" val="142854202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Map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3568"/>
            <a:ext cx="12435840" cy="7211568"/>
          </a:xfrm>
          <a:prstGeom prst="rect">
            <a:avLst/>
          </a:prstGeom>
        </p:spPr>
      </p:pic>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lvl1pPr>
              <a:defRPr>
                <a:solidFill>
                  <a:schemeClr val="bg1">
                    <a:lumMod val="75000"/>
                  </a:schemeClr>
                </a:solidFill>
              </a:defRPr>
            </a:lvl1pPr>
          </a:lstStyle>
          <a:p>
            <a:fld id="{E6AB0CA8-27AE-4F82-A141-302F5F13940C}" type="slidenum">
              <a:rPr lang="en-US" smtClean="0"/>
              <a:pPr/>
              <a:t>‹#›</a:t>
            </a:fld>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89" y="6392803"/>
            <a:ext cx="2981868" cy="292218"/>
          </a:xfrm>
          <a:prstGeom prst="rect">
            <a:avLst/>
          </a:prstGeom>
        </p:spPr>
      </p:pic>
    </p:spTree>
    <p:extLst>
      <p:ext uri="{BB962C8B-B14F-4D97-AF65-F5344CB8AC3E}">
        <p14:creationId xmlns:p14="http://schemas.microsoft.com/office/powerpoint/2010/main" val="66967228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Title Side with Photo">
    <p:spTree>
      <p:nvGrpSpPr>
        <p:cNvPr id="1" name=""/>
        <p:cNvGrpSpPr/>
        <p:nvPr/>
      </p:nvGrpSpPr>
      <p:grpSpPr>
        <a:xfrm>
          <a:off x="0" y="0"/>
          <a:ext cx="0" cy="0"/>
          <a:chOff x="0" y="0"/>
          <a:chExt cx="0" cy="0"/>
        </a:xfrm>
      </p:grpSpPr>
      <p:sp>
        <p:nvSpPr>
          <p:cNvPr id="2" name="Title 1"/>
          <p:cNvSpPr>
            <a:spLocks noGrp="1"/>
          </p:cNvSpPr>
          <p:nvPr>
            <p:ph type="title"/>
          </p:nvPr>
        </p:nvSpPr>
        <p:spPr>
          <a:xfrm>
            <a:off x="839788" y="773394"/>
            <a:ext cx="3932237" cy="1600200"/>
          </a:xfrm>
        </p:spPr>
        <p:txBody>
          <a:bodyPr anchor="t"/>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9" y="6573"/>
            <a:ext cx="7008812" cy="4078224"/>
          </a:xfrm>
        </p:spPr>
        <p:txBody>
          <a:bodyPr anchor="ct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5183189" y="4238715"/>
            <a:ext cx="6726177" cy="1777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E6AB0CA8-27AE-4F82-A141-302F5F13940C}" type="slidenum">
              <a:rPr lang="en-US" smtClean="0"/>
              <a:t>‹#›</a:t>
            </a:fld>
            <a:endParaRPr lang="en-US" dirty="0"/>
          </a:p>
        </p:txBody>
      </p:sp>
    </p:spTree>
    <p:extLst>
      <p:ext uri="{BB962C8B-B14F-4D97-AF65-F5344CB8AC3E}">
        <p14:creationId xmlns:p14="http://schemas.microsoft.com/office/powerpoint/2010/main" val="3699013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le Photo Black">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4405" y="2312549"/>
            <a:ext cx="4516856" cy="997196"/>
          </a:xfrm>
        </p:spPr>
        <p:txBody>
          <a:bodyPr wrap="square" anchor="b" anchorCtr="0">
            <a:spAutoFit/>
          </a:bodyPr>
          <a:lstStyle>
            <a:lvl1pPr>
              <a:defRPr sz="3600">
                <a:solidFill>
                  <a:schemeClr val="tx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694405" y="3510252"/>
            <a:ext cx="4516856"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Picture Placeholder 4"/>
          <p:cNvSpPr>
            <a:spLocks noGrp="1"/>
          </p:cNvSpPr>
          <p:nvPr>
            <p:ph type="pic" sz="quarter" idx="10"/>
          </p:nvPr>
        </p:nvSpPr>
        <p:spPr>
          <a:xfrm>
            <a:off x="5905666" y="1336566"/>
            <a:ext cx="6280150" cy="3946358"/>
          </a:xfrm>
        </p:spPr>
        <p:txBody>
          <a:bodyPr/>
          <a:lstStyle>
            <a:lvl1pPr>
              <a:defRPr>
                <a:solidFill>
                  <a:schemeClr val="tx2"/>
                </a:solidFill>
              </a:defRPr>
            </a:lvl1pPr>
          </a:lstStyle>
          <a:p>
            <a:r>
              <a:rPr lang="en-US" dirty="0"/>
              <a:t>Click icon to add picture</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6"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2"/>
                  </a:solidFill>
                  <a:effectLst/>
                  <a:uLnTx/>
                  <a:uFillTx/>
                  <a:latin typeface="Arial"/>
                  <a:ea typeface="+mn-ea"/>
                  <a:cs typeface="+mn-cs"/>
                </a:rPr>
                <a:t>“Seyfarth”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2"/>
                  </a:solidFill>
                  <a:effectLst/>
                  <a:uLnTx/>
                  <a:uFillTx/>
                  <a:latin typeface="Arial"/>
                  <a:ea typeface="+mn-ea"/>
                  <a:cs typeface="+mn-cs"/>
                </a:rPr>
                <a:t>Seyfarth Shaw LLP</a:t>
              </a:r>
            </a:p>
          </p:txBody>
        </p:sp>
      </p:grpSp>
      <p:sp>
        <p:nvSpPr>
          <p:cNvPr id="4" name="Footer Placeholder 3"/>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dirty="0"/>
              <a:t>©2021 Seyfarth Shaw LLP. All rights reserved. Private and Confidential</a:t>
            </a:r>
          </a:p>
        </p:txBody>
      </p:sp>
    </p:spTree>
    <p:extLst>
      <p:ext uri="{BB962C8B-B14F-4D97-AF65-F5344CB8AC3E}">
        <p14:creationId xmlns:p14="http://schemas.microsoft.com/office/powerpoint/2010/main" val="385952928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i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11069577" cy="768096"/>
          </a:xfrm>
        </p:spPr>
        <p:txBody>
          <a:bodyPr anchor="t"/>
          <a:lstStyle>
            <a:lvl1pPr>
              <a:defRPr sz="3200"/>
            </a:lvl1pPr>
          </a:lstStyle>
          <a:p>
            <a:r>
              <a:rPr lang="en-US" dirty="0"/>
              <a:t>Meet Our Team</a:t>
            </a:r>
          </a:p>
        </p:txBody>
      </p:sp>
      <p:sp>
        <p:nvSpPr>
          <p:cNvPr id="3" name="Picture Placeholder 2"/>
          <p:cNvSpPr>
            <a:spLocks noGrp="1"/>
          </p:cNvSpPr>
          <p:nvPr>
            <p:ph type="pic" idx="1"/>
          </p:nvPr>
        </p:nvSpPr>
        <p:spPr>
          <a:xfrm>
            <a:off x="839787" y="1497618"/>
            <a:ext cx="2121408" cy="1591056"/>
          </a:xfrm>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3690523" y="1497619"/>
            <a:ext cx="8125463" cy="437334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E6AB0CA8-27AE-4F82-A141-302F5F13940C}" type="slidenum">
              <a:rPr lang="en-US" smtClean="0"/>
              <a:t>‹#›</a:t>
            </a:fld>
            <a:endParaRPr lang="en-US" dirty="0"/>
          </a:p>
        </p:txBody>
      </p:sp>
      <p:sp>
        <p:nvSpPr>
          <p:cNvPr id="6" name="Text Placeholder 7"/>
          <p:cNvSpPr>
            <a:spLocks noGrp="1"/>
          </p:cNvSpPr>
          <p:nvPr>
            <p:ph type="body" sz="quarter" idx="13" hasCustomPrompt="1"/>
          </p:nvPr>
        </p:nvSpPr>
        <p:spPr>
          <a:xfrm>
            <a:off x="838200" y="3218344"/>
            <a:ext cx="2116667" cy="344571"/>
          </a:xfrm>
        </p:spPr>
        <p:txBody>
          <a:bodyPr>
            <a:normAutofit/>
          </a:bodyPr>
          <a:lstStyle>
            <a:lvl1pPr marL="0" indent="0" algn="ctr">
              <a:buFontTx/>
              <a:buNone/>
              <a:defRPr sz="1400" b="1"/>
            </a:lvl1pPr>
          </a:lstStyle>
          <a:p>
            <a:pPr lvl="0"/>
            <a:r>
              <a:rPr lang="en-US" dirty="0"/>
              <a:t>Name Here</a:t>
            </a:r>
          </a:p>
        </p:txBody>
      </p:sp>
      <p:cxnSp>
        <p:nvCxnSpPr>
          <p:cNvPr id="8" name="Straight Connector 7"/>
          <p:cNvCxnSpPr/>
          <p:nvPr userDrawn="1"/>
        </p:nvCxnSpPr>
        <p:spPr>
          <a:xfrm>
            <a:off x="838200" y="3683230"/>
            <a:ext cx="2116667" cy="0"/>
          </a:xfrm>
          <a:prstGeom prst="line">
            <a:avLst/>
          </a:prstGeom>
          <a:ln w="12700">
            <a:solidFill>
              <a:srgbClr val="19A3DD"/>
            </a:solidFill>
          </a:ln>
        </p:spPr>
        <p:style>
          <a:lnRef idx="1">
            <a:schemeClr val="accent1"/>
          </a:lnRef>
          <a:fillRef idx="0">
            <a:schemeClr val="accent1"/>
          </a:fillRef>
          <a:effectRef idx="0">
            <a:schemeClr val="accent1"/>
          </a:effectRef>
          <a:fontRef idx="minor">
            <a:schemeClr val="tx1"/>
          </a:fontRef>
        </p:style>
      </p:cxnSp>
      <p:sp>
        <p:nvSpPr>
          <p:cNvPr id="9" name="Text Placeholder 11"/>
          <p:cNvSpPr>
            <a:spLocks noGrp="1"/>
          </p:cNvSpPr>
          <p:nvPr>
            <p:ph type="body" sz="quarter" idx="14" hasCustomPrompt="1"/>
          </p:nvPr>
        </p:nvSpPr>
        <p:spPr>
          <a:xfrm>
            <a:off x="838200" y="3835882"/>
            <a:ext cx="2116667" cy="1266825"/>
          </a:xfrm>
        </p:spPr>
        <p:txBody>
          <a:bodyPr>
            <a:normAutofit/>
          </a:bodyPr>
          <a:lstStyle>
            <a:lvl1pPr marL="0" indent="0" algn="ctr">
              <a:buFontTx/>
              <a:buNone/>
              <a:defRPr sz="1200">
                <a:solidFill>
                  <a:schemeClr val="bg2">
                    <a:lumMod val="50000"/>
                  </a:schemeClr>
                </a:solidFill>
              </a:defRPr>
            </a:lvl1pPr>
          </a:lstStyle>
          <a:p>
            <a:pPr lvl="0"/>
            <a:r>
              <a:rPr lang="en-US" dirty="0"/>
              <a:t>Contact Info Here</a:t>
            </a:r>
          </a:p>
        </p:txBody>
      </p:sp>
      <p:cxnSp>
        <p:nvCxnSpPr>
          <p:cNvPr id="10" name="Straight Connector 9"/>
          <p:cNvCxnSpPr/>
          <p:nvPr userDrawn="1"/>
        </p:nvCxnSpPr>
        <p:spPr>
          <a:xfrm>
            <a:off x="3340888" y="1476858"/>
            <a:ext cx="0" cy="3786187"/>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385889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Office Layout">
    <p:spTree>
      <p:nvGrpSpPr>
        <p:cNvPr id="1" name=""/>
        <p:cNvGrpSpPr/>
        <p:nvPr/>
      </p:nvGrpSpPr>
      <p:grpSpPr>
        <a:xfrm>
          <a:off x="0" y="0"/>
          <a:ext cx="0" cy="0"/>
          <a:chOff x="0" y="0"/>
          <a:chExt cx="0" cy="0"/>
        </a:xfrm>
      </p:grpSpPr>
      <p:sp>
        <p:nvSpPr>
          <p:cNvPr id="7" name="Picture Placeholder 5"/>
          <p:cNvSpPr>
            <a:spLocks noGrp="1"/>
          </p:cNvSpPr>
          <p:nvPr>
            <p:ph type="pic" sz="quarter" idx="13" hasCustomPrompt="1"/>
          </p:nvPr>
        </p:nvSpPr>
        <p:spPr>
          <a:xfrm>
            <a:off x="1" y="0"/>
            <a:ext cx="12192000" cy="1517904"/>
          </a:xfrm>
        </p:spPr>
        <p:txBody>
          <a:bodyPr anchor="ctr" anchorCtr="0"/>
          <a:lstStyle>
            <a:lvl1pPr marL="0" indent="0" algn="ctr">
              <a:buFontTx/>
              <a:buNone/>
              <a:defRPr/>
            </a:lvl1pPr>
          </a:lstStyle>
          <a:p>
            <a:r>
              <a:rPr lang="en-US" dirty="0"/>
              <a:t>Photo</a:t>
            </a:r>
          </a:p>
        </p:txBody>
      </p:sp>
      <p:sp>
        <p:nvSpPr>
          <p:cNvPr id="2" name="Title 1"/>
          <p:cNvSpPr>
            <a:spLocks noGrp="1"/>
          </p:cNvSpPr>
          <p:nvPr>
            <p:ph type="title" hasCustomPrompt="1"/>
          </p:nvPr>
        </p:nvSpPr>
        <p:spPr>
          <a:xfrm>
            <a:off x="826488" y="1677423"/>
            <a:ext cx="4335979" cy="779463"/>
          </a:xfrm>
        </p:spPr>
        <p:txBody>
          <a:bodyPr anchor="t">
            <a:normAutofit/>
          </a:bodyPr>
          <a:lstStyle>
            <a:lvl1pPr>
              <a:defRPr sz="2250"/>
            </a:lvl1pPr>
          </a:lstStyle>
          <a:p>
            <a:r>
              <a:rPr lang="en-US" dirty="0"/>
              <a:t>Office</a:t>
            </a:r>
          </a:p>
        </p:txBody>
      </p:sp>
      <p:sp>
        <p:nvSpPr>
          <p:cNvPr id="6" name="Slide Number Placeholder 5"/>
          <p:cNvSpPr>
            <a:spLocks noGrp="1"/>
          </p:cNvSpPr>
          <p:nvPr>
            <p:ph type="sldNum" sz="quarter" idx="12"/>
          </p:nvPr>
        </p:nvSpPr>
        <p:spPr/>
        <p:txBody>
          <a:bodyPr/>
          <a:lstStyle>
            <a:lvl1pPr>
              <a:defRPr>
                <a:solidFill>
                  <a:schemeClr val="bg1">
                    <a:lumMod val="75000"/>
                  </a:schemeClr>
                </a:solidFill>
              </a:defRPr>
            </a:lvl1pPr>
          </a:lstStyle>
          <a:p>
            <a:fld id="{E6AB0CA8-27AE-4F82-A141-302F5F13940C}"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0089" y="6392803"/>
            <a:ext cx="2981868" cy="292218"/>
          </a:xfrm>
          <a:prstGeom prst="rect">
            <a:avLst/>
          </a:prstGeom>
        </p:spPr>
      </p:pic>
      <p:sp>
        <p:nvSpPr>
          <p:cNvPr id="10" name="Text Placeholder 9"/>
          <p:cNvSpPr>
            <a:spLocks noGrp="1"/>
          </p:cNvSpPr>
          <p:nvPr>
            <p:ph type="body" sz="quarter" idx="15" hasCustomPrompt="1"/>
          </p:nvPr>
        </p:nvSpPr>
        <p:spPr>
          <a:xfrm>
            <a:off x="820089" y="2518340"/>
            <a:ext cx="4341572" cy="1156353"/>
          </a:xfrm>
        </p:spPr>
        <p:txBody>
          <a:bodyPr>
            <a:noAutofit/>
          </a:bodyPr>
          <a:lstStyle>
            <a:lvl1pPr marL="0" indent="0">
              <a:buFontTx/>
              <a:buNone/>
              <a:defRPr sz="1130"/>
            </a:lvl1pPr>
            <a:lvl2pPr marL="457200" indent="0">
              <a:buFontTx/>
              <a:buNone/>
              <a:defRPr sz="1130"/>
            </a:lvl2pPr>
            <a:lvl3pPr marL="914400" indent="0">
              <a:buFontTx/>
              <a:buNone/>
              <a:defRPr sz="1130"/>
            </a:lvl3pPr>
            <a:lvl4pPr marL="1371600" indent="0">
              <a:buFontTx/>
              <a:buNone/>
              <a:defRPr sz="1130"/>
            </a:lvl4pPr>
            <a:lvl5pPr marL="1828800" indent="0">
              <a:buFontTx/>
              <a:buNone/>
              <a:defRPr sz="1130"/>
            </a:lvl5pPr>
          </a:lstStyle>
          <a:p>
            <a:pPr lvl="0"/>
            <a:r>
              <a:rPr lang="en-US" dirty="0"/>
              <a:t>Address/Phone</a:t>
            </a:r>
          </a:p>
        </p:txBody>
      </p:sp>
      <p:sp>
        <p:nvSpPr>
          <p:cNvPr id="11" name="Text Placeholder 9"/>
          <p:cNvSpPr>
            <a:spLocks noGrp="1"/>
          </p:cNvSpPr>
          <p:nvPr>
            <p:ph type="body" sz="quarter" idx="16" hasCustomPrompt="1"/>
          </p:nvPr>
        </p:nvSpPr>
        <p:spPr>
          <a:xfrm>
            <a:off x="820089" y="4048040"/>
            <a:ext cx="4341572" cy="412869"/>
          </a:xfrm>
        </p:spPr>
        <p:txBody>
          <a:bodyPr>
            <a:noAutofit/>
          </a:bodyPr>
          <a:lstStyle>
            <a:lvl1pPr marL="0" indent="0">
              <a:buFontTx/>
              <a:buNone/>
              <a:defRPr sz="1200">
                <a:solidFill>
                  <a:srgbClr val="012169"/>
                </a:solidFill>
                <a:latin typeface="Century Gothic" panose="020B0502020202020204" pitchFamily="34" charset="0"/>
              </a:defRPr>
            </a:lvl1pPr>
            <a:lvl2pPr marL="457200" indent="0">
              <a:buFontTx/>
              <a:buNone/>
              <a:defRPr sz="1130"/>
            </a:lvl2pPr>
            <a:lvl3pPr marL="914400" indent="0">
              <a:buFontTx/>
              <a:buNone/>
              <a:defRPr sz="1130"/>
            </a:lvl3pPr>
            <a:lvl4pPr marL="1371600" indent="0">
              <a:buFontTx/>
              <a:buNone/>
              <a:defRPr sz="1130"/>
            </a:lvl4pPr>
            <a:lvl5pPr marL="1828800" indent="0">
              <a:buFontTx/>
              <a:buNone/>
              <a:defRPr sz="1130"/>
            </a:lvl5pPr>
          </a:lstStyle>
          <a:p>
            <a:pPr lvl="0"/>
            <a:r>
              <a:rPr lang="en-US" dirty="0"/>
              <a:t>Title</a:t>
            </a:r>
          </a:p>
        </p:txBody>
      </p:sp>
      <p:sp>
        <p:nvSpPr>
          <p:cNvPr id="12" name="Text Placeholder 9"/>
          <p:cNvSpPr>
            <a:spLocks noGrp="1"/>
          </p:cNvSpPr>
          <p:nvPr>
            <p:ph type="body" sz="quarter" idx="17" hasCustomPrompt="1"/>
          </p:nvPr>
        </p:nvSpPr>
        <p:spPr>
          <a:xfrm>
            <a:off x="820089" y="4569333"/>
            <a:ext cx="4341572" cy="412869"/>
          </a:xfrm>
        </p:spPr>
        <p:txBody>
          <a:bodyPr>
            <a:noAutofit/>
          </a:bodyPr>
          <a:lstStyle>
            <a:lvl1pPr marL="0" indent="0">
              <a:buFontTx/>
              <a:buNone/>
              <a:defRPr sz="1130">
                <a:solidFill>
                  <a:schemeClr val="tx1"/>
                </a:solidFill>
                <a:latin typeface="Arial" panose="020B0604020202020204" pitchFamily="34" charset="0"/>
                <a:cs typeface="Arial" panose="020B0604020202020204" pitchFamily="34" charset="0"/>
              </a:defRPr>
            </a:lvl1pPr>
            <a:lvl2pPr marL="457200" indent="0">
              <a:buFontTx/>
              <a:buNone/>
              <a:defRPr sz="1130"/>
            </a:lvl2pPr>
            <a:lvl3pPr marL="914400" indent="0">
              <a:buFontTx/>
              <a:buNone/>
              <a:defRPr sz="1130"/>
            </a:lvl3pPr>
            <a:lvl4pPr marL="1371600" indent="0">
              <a:buFontTx/>
              <a:buNone/>
              <a:defRPr sz="1130"/>
            </a:lvl4pPr>
            <a:lvl5pPr marL="1828800" indent="0">
              <a:buFontTx/>
              <a:buNone/>
              <a:defRPr sz="1130"/>
            </a:lvl5pPr>
          </a:lstStyle>
          <a:p>
            <a:pPr lvl="0"/>
            <a:r>
              <a:rPr lang="en-US" dirty="0"/>
              <a:t>Name/Email</a:t>
            </a:r>
          </a:p>
        </p:txBody>
      </p:sp>
      <p:sp>
        <p:nvSpPr>
          <p:cNvPr id="13" name="Text Placeholder 9"/>
          <p:cNvSpPr>
            <a:spLocks noGrp="1"/>
          </p:cNvSpPr>
          <p:nvPr>
            <p:ph type="body" sz="quarter" idx="18" hasCustomPrompt="1"/>
          </p:nvPr>
        </p:nvSpPr>
        <p:spPr>
          <a:xfrm>
            <a:off x="820089" y="5218810"/>
            <a:ext cx="4341572" cy="412869"/>
          </a:xfrm>
        </p:spPr>
        <p:txBody>
          <a:bodyPr>
            <a:noAutofit/>
          </a:bodyPr>
          <a:lstStyle>
            <a:lvl1pPr marL="0" indent="0">
              <a:buFontTx/>
              <a:buNone/>
              <a:defRPr sz="1200">
                <a:solidFill>
                  <a:srgbClr val="012169"/>
                </a:solidFill>
                <a:latin typeface="Century Gothic" panose="020B0502020202020204" pitchFamily="34" charset="0"/>
              </a:defRPr>
            </a:lvl1pPr>
            <a:lvl2pPr marL="457200" indent="0">
              <a:buFontTx/>
              <a:buNone/>
              <a:defRPr sz="1130"/>
            </a:lvl2pPr>
            <a:lvl3pPr marL="914400" indent="0">
              <a:buFontTx/>
              <a:buNone/>
              <a:defRPr sz="1130"/>
            </a:lvl3pPr>
            <a:lvl4pPr marL="1371600" indent="0">
              <a:buFontTx/>
              <a:buNone/>
              <a:defRPr sz="1130"/>
            </a:lvl4pPr>
            <a:lvl5pPr marL="1828800" indent="0">
              <a:buFontTx/>
              <a:buNone/>
              <a:defRPr sz="1130"/>
            </a:lvl5pPr>
          </a:lstStyle>
          <a:p>
            <a:pPr lvl="0"/>
            <a:r>
              <a:rPr lang="en-US" dirty="0"/>
              <a:t>Title</a:t>
            </a:r>
          </a:p>
        </p:txBody>
      </p:sp>
      <p:sp>
        <p:nvSpPr>
          <p:cNvPr id="14" name="Text Placeholder 9"/>
          <p:cNvSpPr>
            <a:spLocks noGrp="1"/>
          </p:cNvSpPr>
          <p:nvPr>
            <p:ph type="body" sz="quarter" idx="19" hasCustomPrompt="1"/>
          </p:nvPr>
        </p:nvSpPr>
        <p:spPr>
          <a:xfrm>
            <a:off x="820089" y="5740103"/>
            <a:ext cx="4341572" cy="412869"/>
          </a:xfrm>
        </p:spPr>
        <p:txBody>
          <a:bodyPr>
            <a:noAutofit/>
          </a:bodyPr>
          <a:lstStyle>
            <a:lvl1pPr marL="0" indent="0">
              <a:buFontTx/>
              <a:buNone/>
              <a:defRPr sz="1130">
                <a:solidFill>
                  <a:schemeClr val="tx1"/>
                </a:solidFill>
                <a:latin typeface="Arial" panose="020B0604020202020204" pitchFamily="34" charset="0"/>
                <a:cs typeface="Arial" panose="020B0604020202020204" pitchFamily="34" charset="0"/>
              </a:defRPr>
            </a:lvl1pPr>
            <a:lvl2pPr marL="457200" indent="0">
              <a:buFontTx/>
              <a:buNone/>
              <a:defRPr sz="1130"/>
            </a:lvl2pPr>
            <a:lvl3pPr marL="914400" indent="0">
              <a:buFontTx/>
              <a:buNone/>
              <a:defRPr sz="1130"/>
            </a:lvl3pPr>
            <a:lvl4pPr marL="1371600" indent="0">
              <a:buFontTx/>
              <a:buNone/>
              <a:defRPr sz="1130"/>
            </a:lvl4pPr>
            <a:lvl5pPr marL="1828800" indent="0">
              <a:buFontTx/>
              <a:buNone/>
              <a:defRPr sz="1130"/>
            </a:lvl5pPr>
          </a:lstStyle>
          <a:p>
            <a:pPr lvl="0"/>
            <a:r>
              <a:rPr lang="en-US" dirty="0"/>
              <a:t>Name/Email</a:t>
            </a:r>
          </a:p>
        </p:txBody>
      </p:sp>
      <p:sp>
        <p:nvSpPr>
          <p:cNvPr id="15" name="Text Placeholder 9"/>
          <p:cNvSpPr>
            <a:spLocks noGrp="1"/>
          </p:cNvSpPr>
          <p:nvPr>
            <p:ph type="body" sz="quarter" idx="20" hasCustomPrompt="1"/>
          </p:nvPr>
        </p:nvSpPr>
        <p:spPr>
          <a:xfrm>
            <a:off x="5707904" y="1663763"/>
            <a:ext cx="5948560" cy="412869"/>
          </a:xfrm>
        </p:spPr>
        <p:txBody>
          <a:bodyPr>
            <a:noAutofit/>
          </a:bodyPr>
          <a:lstStyle>
            <a:lvl1pPr marL="0" indent="0">
              <a:buFontTx/>
              <a:buNone/>
              <a:defRPr sz="1200">
                <a:solidFill>
                  <a:srgbClr val="012169"/>
                </a:solidFill>
                <a:latin typeface="Century Gothic" panose="020B0502020202020204" pitchFamily="34" charset="0"/>
              </a:defRPr>
            </a:lvl1pPr>
            <a:lvl2pPr marL="457200" indent="0">
              <a:buFontTx/>
              <a:buNone/>
              <a:defRPr sz="1130"/>
            </a:lvl2pPr>
            <a:lvl3pPr marL="914400" indent="0">
              <a:buFontTx/>
              <a:buNone/>
              <a:defRPr sz="1130"/>
            </a:lvl3pPr>
            <a:lvl4pPr marL="1371600" indent="0">
              <a:buFontTx/>
              <a:buNone/>
              <a:defRPr sz="1130"/>
            </a:lvl4pPr>
            <a:lvl5pPr marL="1828800" indent="0">
              <a:buFontTx/>
              <a:buNone/>
              <a:defRPr sz="1130"/>
            </a:lvl5pPr>
          </a:lstStyle>
          <a:p>
            <a:pPr lvl="0"/>
            <a:r>
              <a:rPr lang="en-US" dirty="0"/>
              <a:t>Title</a:t>
            </a:r>
          </a:p>
        </p:txBody>
      </p:sp>
      <p:sp>
        <p:nvSpPr>
          <p:cNvPr id="16" name="Text Placeholder 9"/>
          <p:cNvSpPr>
            <a:spLocks noGrp="1"/>
          </p:cNvSpPr>
          <p:nvPr>
            <p:ph type="body" sz="quarter" idx="21" hasCustomPrompt="1"/>
          </p:nvPr>
        </p:nvSpPr>
        <p:spPr>
          <a:xfrm>
            <a:off x="5707904" y="2185055"/>
            <a:ext cx="5948560" cy="3967916"/>
          </a:xfrm>
        </p:spPr>
        <p:txBody>
          <a:bodyPr>
            <a:noAutofit/>
          </a:bodyPr>
          <a:lstStyle>
            <a:lvl1pPr marL="0" indent="0">
              <a:buFontTx/>
              <a:buNone/>
              <a:defRPr sz="1130">
                <a:solidFill>
                  <a:schemeClr val="tx1"/>
                </a:solidFill>
                <a:latin typeface="Arial" panose="020B0604020202020204" pitchFamily="34" charset="0"/>
                <a:cs typeface="Arial" panose="020B0604020202020204" pitchFamily="34" charset="0"/>
              </a:defRPr>
            </a:lvl1pPr>
            <a:lvl2pPr marL="457200" indent="0">
              <a:buFontTx/>
              <a:buNone/>
              <a:defRPr sz="1130"/>
            </a:lvl2pPr>
            <a:lvl3pPr marL="914400" indent="0">
              <a:buFontTx/>
              <a:buNone/>
              <a:defRPr sz="1130"/>
            </a:lvl3pPr>
            <a:lvl4pPr marL="1371600" indent="0">
              <a:buFontTx/>
              <a:buNone/>
              <a:defRPr sz="1130"/>
            </a:lvl4pPr>
            <a:lvl5pPr marL="1828800" indent="0">
              <a:buFontTx/>
              <a:buNone/>
              <a:defRPr sz="1130"/>
            </a:lvl5pPr>
          </a:lstStyle>
          <a:p>
            <a:pPr lvl="0"/>
            <a:r>
              <a:rPr lang="en-US" dirty="0"/>
              <a:t>Click to add text</a:t>
            </a:r>
          </a:p>
        </p:txBody>
      </p:sp>
      <p:cxnSp>
        <p:nvCxnSpPr>
          <p:cNvPr id="17" name="Straight Connector 16"/>
          <p:cNvCxnSpPr/>
          <p:nvPr userDrawn="1"/>
        </p:nvCxnSpPr>
        <p:spPr>
          <a:xfrm>
            <a:off x="5428835" y="1937678"/>
            <a:ext cx="12700" cy="3989112"/>
          </a:xfrm>
          <a:prstGeom prst="line">
            <a:avLst/>
          </a:prstGeom>
          <a:ln>
            <a:solidFill>
              <a:srgbClr val="00277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002064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Three Item Infographic">
    <p:spTree>
      <p:nvGrpSpPr>
        <p:cNvPr id="1" name=""/>
        <p:cNvGrpSpPr/>
        <p:nvPr/>
      </p:nvGrpSpPr>
      <p:grpSpPr>
        <a:xfrm>
          <a:off x="0" y="0"/>
          <a:ext cx="0" cy="0"/>
          <a:chOff x="0" y="0"/>
          <a:chExt cx="0" cy="0"/>
        </a:xfrm>
      </p:grpSpPr>
      <p:sp>
        <p:nvSpPr>
          <p:cNvPr id="6" name="Rectangle 5"/>
          <p:cNvSpPr/>
          <p:nvPr userDrawn="1"/>
        </p:nvSpPr>
        <p:spPr>
          <a:xfrm>
            <a:off x="896761" y="1742188"/>
            <a:ext cx="2682240" cy="40507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hasCustomPrompt="1"/>
          </p:nvPr>
        </p:nvSpPr>
        <p:spPr>
          <a:xfrm>
            <a:off x="839788" y="365126"/>
            <a:ext cx="10515600" cy="777240"/>
          </a:xfrm>
        </p:spPr>
        <p:txBody>
          <a:bodyPr/>
          <a:lstStyle>
            <a:lvl1pPr>
              <a:defRPr/>
            </a:lvl1pPr>
          </a:lstStyle>
          <a:p>
            <a:r>
              <a:rPr lang="en-US" dirty="0"/>
              <a:t>Slide Title</a:t>
            </a:r>
          </a:p>
        </p:txBody>
      </p:sp>
      <p:sp>
        <p:nvSpPr>
          <p:cNvPr id="9" name="Slide Number Placeholder 8"/>
          <p:cNvSpPr>
            <a:spLocks noGrp="1"/>
          </p:cNvSpPr>
          <p:nvPr>
            <p:ph type="sldNum" sz="quarter" idx="12"/>
          </p:nvPr>
        </p:nvSpPr>
        <p:spPr/>
        <p:txBody>
          <a:bodyPr/>
          <a:lstStyle>
            <a:lvl1pPr>
              <a:defRPr>
                <a:solidFill>
                  <a:schemeClr val="bg1">
                    <a:lumMod val="75000"/>
                  </a:schemeClr>
                </a:solidFill>
              </a:defRPr>
            </a:lvl1pPr>
          </a:lstStyle>
          <a:p>
            <a:fld id="{E6AB0CA8-27AE-4F82-A141-302F5F13940C}" type="slidenum">
              <a:rPr lang="en-US" smtClean="0"/>
              <a:pPr/>
              <a:t>‹#›</a:t>
            </a:fld>
            <a:endParaRPr lang="en-US" dirty="0"/>
          </a:p>
        </p:txBody>
      </p:sp>
      <p:sp>
        <p:nvSpPr>
          <p:cNvPr id="5" name="Text Placeholder 4"/>
          <p:cNvSpPr>
            <a:spLocks noGrp="1"/>
          </p:cNvSpPr>
          <p:nvPr>
            <p:ph type="body" sz="quarter" idx="14" hasCustomPrompt="1"/>
          </p:nvPr>
        </p:nvSpPr>
        <p:spPr>
          <a:xfrm>
            <a:off x="897291" y="2079035"/>
            <a:ext cx="2681711" cy="606752"/>
          </a:xfrm>
          <a:noFill/>
        </p:spPr>
        <p:txBody>
          <a:bodyPr>
            <a:normAutofit/>
          </a:bodyPr>
          <a:lstStyle>
            <a:lvl1pPr marL="0" indent="0" algn="ctr">
              <a:buFontTx/>
              <a:buNone/>
              <a:defRPr sz="1600" b="1">
                <a:solidFill>
                  <a:schemeClr val="bg1"/>
                </a:solidFill>
              </a:defRPr>
            </a:lvl1pPr>
          </a:lstStyle>
          <a:p>
            <a:pPr lvl="0"/>
            <a:r>
              <a:rPr lang="en-US" dirty="0"/>
              <a:t>Heading</a:t>
            </a: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0089" y="6392803"/>
            <a:ext cx="2981868" cy="292218"/>
          </a:xfrm>
          <a:prstGeom prst="rect">
            <a:avLst/>
          </a:prstGeom>
        </p:spPr>
      </p:pic>
      <p:sp>
        <p:nvSpPr>
          <p:cNvPr id="4" name="Content Placeholder 3"/>
          <p:cNvSpPr>
            <a:spLocks noGrp="1"/>
          </p:cNvSpPr>
          <p:nvPr>
            <p:ph sz="quarter" idx="20" hasCustomPrompt="1"/>
          </p:nvPr>
        </p:nvSpPr>
        <p:spPr>
          <a:xfrm>
            <a:off x="1002708" y="3147127"/>
            <a:ext cx="2472584" cy="2333135"/>
          </a:xfrm>
        </p:spPr>
        <p:txBody>
          <a:bodyPr/>
          <a:lstStyle>
            <a:lvl1pPr marL="0" indent="0" algn="ctr">
              <a:buFontTx/>
              <a:buNone/>
              <a:defRPr>
                <a:solidFill>
                  <a:schemeClr val="bg1"/>
                </a:solidFill>
              </a:defRPr>
            </a:lvl1pPr>
          </a:lstStyle>
          <a:p>
            <a:pPr lvl="0"/>
            <a:r>
              <a:rPr lang="en-US" dirty="0"/>
              <a:t>Click to add text</a:t>
            </a:r>
          </a:p>
        </p:txBody>
      </p:sp>
      <p:sp>
        <p:nvSpPr>
          <p:cNvPr id="17" name="Rectangle 16"/>
          <p:cNvSpPr/>
          <p:nvPr userDrawn="1"/>
        </p:nvSpPr>
        <p:spPr>
          <a:xfrm>
            <a:off x="4748065" y="1742188"/>
            <a:ext cx="2682240" cy="4050792"/>
          </a:xfrm>
          <a:prstGeom prst="rect">
            <a:avLst/>
          </a:prstGeom>
          <a:solidFill>
            <a:srgbClr val="3275B5"/>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0" dirty="0"/>
          </a:p>
        </p:txBody>
      </p:sp>
      <p:sp>
        <p:nvSpPr>
          <p:cNvPr id="18" name="Text Placeholder 4"/>
          <p:cNvSpPr>
            <a:spLocks noGrp="1"/>
          </p:cNvSpPr>
          <p:nvPr>
            <p:ph type="body" sz="quarter" idx="21" hasCustomPrompt="1"/>
          </p:nvPr>
        </p:nvSpPr>
        <p:spPr>
          <a:xfrm>
            <a:off x="4748595" y="2079035"/>
            <a:ext cx="2681711" cy="606752"/>
          </a:xfrm>
          <a:noFill/>
        </p:spPr>
        <p:txBody>
          <a:bodyPr>
            <a:normAutofit/>
          </a:bodyPr>
          <a:lstStyle>
            <a:lvl1pPr marL="0" indent="0" algn="ctr">
              <a:buFontTx/>
              <a:buNone/>
              <a:defRPr sz="1600" b="1">
                <a:solidFill>
                  <a:schemeClr val="bg1"/>
                </a:solidFill>
              </a:defRPr>
            </a:lvl1pPr>
          </a:lstStyle>
          <a:p>
            <a:pPr lvl="0"/>
            <a:r>
              <a:rPr lang="en-US" dirty="0"/>
              <a:t>Heading</a:t>
            </a:r>
          </a:p>
        </p:txBody>
      </p:sp>
      <p:sp>
        <p:nvSpPr>
          <p:cNvPr id="19" name="Content Placeholder 3"/>
          <p:cNvSpPr>
            <a:spLocks noGrp="1"/>
          </p:cNvSpPr>
          <p:nvPr>
            <p:ph sz="quarter" idx="22" hasCustomPrompt="1"/>
          </p:nvPr>
        </p:nvSpPr>
        <p:spPr>
          <a:xfrm>
            <a:off x="4854012" y="3147127"/>
            <a:ext cx="2472584" cy="2333135"/>
          </a:xfrm>
        </p:spPr>
        <p:txBody>
          <a:bodyPr/>
          <a:lstStyle>
            <a:lvl1pPr marL="0" indent="0" algn="ctr">
              <a:buFontTx/>
              <a:buNone/>
              <a:defRPr>
                <a:solidFill>
                  <a:schemeClr val="bg1"/>
                </a:solidFill>
              </a:defRPr>
            </a:lvl1pPr>
          </a:lstStyle>
          <a:p>
            <a:pPr lvl="0"/>
            <a:r>
              <a:rPr lang="en-US" dirty="0"/>
              <a:t>Click to add text</a:t>
            </a:r>
          </a:p>
        </p:txBody>
      </p:sp>
      <p:sp>
        <p:nvSpPr>
          <p:cNvPr id="20" name="Rectangle 19"/>
          <p:cNvSpPr/>
          <p:nvPr userDrawn="1"/>
        </p:nvSpPr>
        <p:spPr>
          <a:xfrm>
            <a:off x="8736632" y="1742188"/>
            <a:ext cx="2682240" cy="4050792"/>
          </a:xfrm>
          <a:prstGeom prst="rect">
            <a:avLst/>
          </a:prstGeom>
          <a:solidFill>
            <a:srgbClr val="4EA6DA"/>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0" dirty="0"/>
          </a:p>
        </p:txBody>
      </p:sp>
      <p:sp>
        <p:nvSpPr>
          <p:cNvPr id="21" name="Text Placeholder 4"/>
          <p:cNvSpPr>
            <a:spLocks noGrp="1"/>
          </p:cNvSpPr>
          <p:nvPr>
            <p:ph type="body" sz="quarter" idx="23" hasCustomPrompt="1"/>
          </p:nvPr>
        </p:nvSpPr>
        <p:spPr>
          <a:xfrm>
            <a:off x="8736633" y="2079035"/>
            <a:ext cx="2681711" cy="606752"/>
          </a:xfrm>
          <a:noFill/>
        </p:spPr>
        <p:txBody>
          <a:bodyPr>
            <a:normAutofit/>
          </a:bodyPr>
          <a:lstStyle>
            <a:lvl1pPr marL="0" indent="0" algn="ctr">
              <a:buFontTx/>
              <a:buNone/>
              <a:defRPr sz="1600" b="1">
                <a:solidFill>
                  <a:schemeClr val="bg1"/>
                </a:solidFill>
              </a:defRPr>
            </a:lvl1pPr>
          </a:lstStyle>
          <a:p>
            <a:pPr lvl="0"/>
            <a:r>
              <a:rPr lang="en-US" dirty="0"/>
              <a:t>Heading</a:t>
            </a:r>
          </a:p>
        </p:txBody>
      </p:sp>
      <p:sp>
        <p:nvSpPr>
          <p:cNvPr id="22" name="Content Placeholder 3"/>
          <p:cNvSpPr>
            <a:spLocks noGrp="1"/>
          </p:cNvSpPr>
          <p:nvPr>
            <p:ph sz="quarter" idx="24" hasCustomPrompt="1"/>
          </p:nvPr>
        </p:nvSpPr>
        <p:spPr>
          <a:xfrm>
            <a:off x="8842049" y="3147127"/>
            <a:ext cx="2472584" cy="2333135"/>
          </a:xfrm>
        </p:spPr>
        <p:txBody>
          <a:bodyPr/>
          <a:lstStyle>
            <a:lvl1pPr marL="0" indent="0" algn="ctr">
              <a:buFontTx/>
              <a:buNone/>
              <a:defRPr>
                <a:solidFill>
                  <a:schemeClr val="bg1"/>
                </a:solidFill>
              </a:defRPr>
            </a:lvl1pPr>
          </a:lstStyle>
          <a:p>
            <a:pPr lvl="0"/>
            <a:r>
              <a:rPr lang="en-US" dirty="0"/>
              <a:t>Click to add text</a:t>
            </a:r>
          </a:p>
        </p:txBody>
      </p:sp>
    </p:spTree>
    <p:extLst>
      <p:ext uri="{BB962C8B-B14F-4D97-AF65-F5344CB8AC3E}">
        <p14:creationId xmlns:p14="http://schemas.microsoft.com/office/powerpoint/2010/main" val="677967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Four Item Infographic">
    <p:spTree>
      <p:nvGrpSpPr>
        <p:cNvPr id="1" name=""/>
        <p:cNvGrpSpPr/>
        <p:nvPr/>
      </p:nvGrpSpPr>
      <p:grpSpPr>
        <a:xfrm>
          <a:off x="0" y="0"/>
          <a:ext cx="0" cy="0"/>
          <a:chOff x="0" y="0"/>
          <a:chExt cx="0" cy="0"/>
        </a:xfrm>
      </p:grpSpPr>
      <p:sp>
        <p:nvSpPr>
          <p:cNvPr id="6" name="Rectangle 5"/>
          <p:cNvSpPr/>
          <p:nvPr userDrawn="1"/>
        </p:nvSpPr>
        <p:spPr>
          <a:xfrm>
            <a:off x="820087" y="1742188"/>
            <a:ext cx="2257564" cy="40507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hasCustomPrompt="1"/>
          </p:nvPr>
        </p:nvSpPr>
        <p:spPr>
          <a:xfrm>
            <a:off x="839788" y="365126"/>
            <a:ext cx="10515600" cy="777240"/>
          </a:xfrm>
        </p:spPr>
        <p:txBody>
          <a:bodyPr/>
          <a:lstStyle>
            <a:lvl1pPr>
              <a:defRPr/>
            </a:lvl1pPr>
          </a:lstStyle>
          <a:p>
            <a:r>
              <a:rPr lang="en-US" dirty="0"/>
              <a:t>Slide Title</a:t>
            </a:r>
          </a:p>
        </p:txBody>
      </p:sp>
      <p:sp>
        <p:nvSpPr>
          <p:cNvPr id="9" name="Slide Number Placeholder 8"/>
          <p:cNvSpPr>
            <a:spLocks noGrp="1"/>
          </p:cNvSpPr>
          <p:nvPr>
            <p:ph type="sldNum" sz="quarter" idx="12"/>
          </p:nvPr>
        </p:nvSpPr>
        <p:spPr/>
        <p:txBody>
          <a:bodyPr/>
          <a:lstStyle>
            <a:lvl1pPr>
              <a:defRPr>
                <a:solidFill>
                  <a:schemeClr val="bg1">
                    <a:lumMod val="75000"/>
                  </a:schemeClr>
                </a:solidFill>
              </a:defRPr>
            </a:lvl1pPr>
          </a:lstStyle>
          <a:p>
            <a:fld id="{E6AB0CA8-27AE-4F82-A141-302F5F13940C}" type="slidenum">
              <a:rPr lang="en-US" smtClean="0"/>
              <a:pPr/>
              <a:t>‹#›</a:t>
            </a:fld>
            <a:endParaRPr lang="en-US" dirty="0"/>
          </a:p>
        </p:txBody>
      </p:sp>
      <p:sp>
        <p:nvSpPr>
          <p:cNvPr id="5" name="Text Placeholder 4"/>
          <p:cNvSpPr>
            <a:spLocks noGrp="1"/>
          </p:cNvSpPr>
          <p:nvPr>
            <p:ph type="body" sz="quarter" idx="14" hasCustomPrompt="1"/>
          </p:nvPr>
        </p:nvSpPr>
        <p:spPr>
          <a:xfrm>
            <a:off x="820534" y="2079035"/>
            <a:ext cx="2257119" cy="606752"/>
          </a:xfrm>
          <a:noFill/>
        </p:spPr>
        <p:txBody>
          <a:bodyPr>
            <a:normAutofit/>
          </a:bodyPr>
          <a:lstStyle>
            <a:lvl1pPr marL="0" indent="0" algn="ctr">
              <a:buFontTx/>
              <a:buNone/>
              <a:defRPr sz="1600" b="1">
                <a:solidFill>
                  <a:schemeClr val="bg1"/>
                </a:solidFill>
              </a:defRPr>
            </a:lvl1pPr>
          </a:lstStyle>
          <a:p>
            <a:pPr lvl="0"/>
            <a:r>
              <a:rPr lang="en-US" dirty="0"/>
              <a:t>Heading</a:t>
            </a: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0089" y="6392803"/>
            <a:ext cx="2981868" cy="292218"/>
          </a:xfrm>
          <a:prstGeom prst="rect">
            <a:avLst/>
          </a:prstGeom>
        </p:spPr>
      </p:pic>
      <p:sp>
        <p:nvSpPr>
          <p:cNvPr id="4" name="Content Placeholder 3"/>
          <p:cNvSpPr>
            <a:spLocks noGrp="1"/>
          </p:cNvSpPr>
          <p:nvPr>
            <p:ph sz="quarter" idx="20" hasCustomPrompt="1"/>
          </p:nvPr>
        </p:nvSpPr>
        <p:spPr>
          <a:xfrm>
            <a:off x="892839" y="3147127"/>
            <a:ext cx="2081103" cy="2333135"/>
          </a:xfrm>
        </p:spPr>
        <p:txBody>
          <a:bodyPr/>
          <a:lstStyle>
            <a:lvl1pPr marL="0" indent="0" algn="ctr">
              <a:buFontTx/>
              <a:buNone/>
              <a:defRPr>
                <a:solidFill>
                  <a:schemeClr val="bg1"/>
                </a:solidFill>
              </a:defRPr>
            </a:lvl1pPr>
          </a:lstStyle>
          <a:p>
            <a:pPr lvl="0"/>
            <a:r>
              <a:rPr lang="en-US" dirty="0"/>
              <a:t>Click to add text</a:t>
            </a:r>
          </a:p>
        </p:txBody>
      </p:sp>
      <p:sp>
        <p:nvSpPr>
          <p:cNvPr id="17" name="Rectangle 16"/>
          <p:cNvSpPr/>
          <p:nvPr userDrawn="1"/>
        </p:nvSpPr>
        <p:spPr>
          <a:xfrm>
            <a:off x="3725282" y="1742188"/>
            <a:ext cx="2257564" cy="4050792"/>
          </a:xfrm>
          <a:prstGeom prst="rect">
            <a:avLst/>
          </a:prstGeom>
          <a:solidFill>
            <a:srgbClr val="8E9FA9"/>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0" dirty="0"/>
          </a:p>
        </p:txBody>
      </p:sp>
      <p:sp>
        <p:nvSpPr>
          <p:cNvPr id="18" name="Text Placeholder 4"/>
          <p:cNvSpPr>
            <a:spLocks noGrp="1"/>
          </p:cNvSpPr>
          <p:nvPr>
            <p:ph type="body" sz="quarter" idx="21" hasCustomPrompt="1"/>
          </p:nvPr>
        </p:nvSpPr>
        <p:spPr>
          <a:xfrm>
            <a:off x="3725729" y="2079035"/>
            <a:ext cx="2257119" cy="606752"/>
          </a:xfrm>
          <a:noFill/>
        </p:spPr>
        <p:txBody>
          <a:bodyPr>
            <a:normAutofit/>
          </a:bodyPr>
          <a:lstStyle>
            <a:lvl1pPr marL="0" indent="0" algn="ctr">
              <a:buFontTx/>
              <a:buNone/>
              <a:defRPr sz="1600" b="1">
                <a:solidFill>
                  <a:schemeClr val="bg1"/>
                </a:solidFill>
              </a:defRPr>
            </a:lvl1pPr>
          </a:lstStyle>
          <a:p>
            <a:pPr lvl="0"/>
            <a:r>
              <a:rPr lang="en-US" dirty="0"/>
              <a:t>Heading</a:t>
            </a:r>
          </a:p>
        </p:txBody>
      </p:sp>
      <p:sp>
        <p:nvSpPr>
          <p:cNvPr id="19" name="Content Placeholder 3"/>
          <p:cNvSpPr>
            <a:spLocks noGrp="1"/>
          </p:cNvSpPr>
          <p:nvPr>
            <p:ph sz="quarter" idx="22" hasCustomPrompt="1"/>
          </p:nvPr>
        </p:nvSpPr>
        <p:spPr>
          <a:xfrm>
            <a:off x="3798034" y="3147127"/>
            <a:ext cx="2081103" cy="2333135"/>
          </a:xfrm>
        </p:spPr>
        <p:txBody>
          <a:bodyPr/>
          <a:lstStyle>
            <a:lvl1pPr marL="0" indent="0" algn="ctr">
              <a:buFontTx/>
              <a:buNone/>
              <a:defRPr>
                <a:solidFill>
                  <a:schemeClr val="bg1"/>
                </a:solidFill>
              </a:defRPr>
            </a:lvl1pPr>
          </a:lstStyle>
          <a:p>
            <a:pPr lvl="0"/>
            <a:r>
              <a:rPr lang="en-US" dirty="0"/>
              <a:t>Click to add text</a:t>
            </a:r>
          </a:p>
        </p:txBody>
      </p:sp>
      <p:sp>
        <p:nvSpPr>
          <p:cNvPr id="20" name="Rectangle 19"/>
          <p:cNvSpPr/>
          <p:nvPr userDrawn="1"/>
        </p:nvSpPr>
        <p:spPr>
          <a:xfrm>
            <a:off x="6630477" y="1742188"/>
            <a:ext cx="2257564" cy="4050792"/>
          </a:xfrm>
          <a:prstGeom prst="rect">
            <a:avLst/>
          </a:prstGeom>
          <a:solidFill>
            <a:srgbClr val="A4D1EB"/>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0" dirty="0"/>
          </a:p>
        </p:txBody>
      </p:sp>
      <p:sp>
        <p:nvSpPr>
          <p:cNvPr id="21" name="Text Placeholder 4"/>
          <p:cNvSpPr>
            <a:spLocks noGrp="1"/>
          </p:cNvSpPr>
          <p:nvPr>
            <p:ph type="body" sz="quarter" idx="23" hasCustomPrompt="1"/>
          </p:nvPr>
        </p:nvSpPr>
        <p:spPr>
          <a:xfrm>
            <a:off x="6630394" y="2079035"/>
            <a:ext cx="2257119" cy="606752"/>
          </a:xfrm>
          <a:noFill/>
        </p:spPr>
        <p:txBody>
          <a:bodyPr>
            <a:normAutofit/>
          </a:bodyPr>
          <a:lstStyle>
            <a:lvl1pPr marL="0" indent="0" algn="ctr">
              <a:buFontTx/>
              <a:buNone/>
              <a:defRPr sz="1600" b="1">
                <a:solidFill>
                  <a:schemeClr val="bg1"/>
                </a:solidFill>
              </a:defRPr>
            </a:lvl1pPr>
          </a:lstStyle>
          <a:p>
            <a:pPr lvl="0"/>
            <a:r>
              <a:rPr lang="en-US" dirty="0"/>
              <a:t>Heading</a:t>
            </a:r>
          </a:p>
        </p:txBody>
      </p:sp>
      <p:sp>
        <p:nvSpPr>
          <p:cNvPr id="22" name="Content Placeholder 3"/>
          <p:cNvSpPr>
            <a:spLocks noGrp="1"/>
          </p:cNvSpPr>
          <p:nvPr>
            <p:ph sz="quarter" idx="24" hasCustomPrompt="1"/>
          </p:nvPr>
        </p:nvSpPr>
        <p:spPr>
          <a:xfrm>
            <a:off x="6702699" y="3147127"/>
            <a:ext cx="2081103" cy="2333135"/>
          </a:xfrm>
        </p:spPr>
        <p:txBody>
          <a:bodyPr/>
          <a:lstStyle>
            <a:lvl1pPr marL="0" indent="0" algn="ctr">
              <a:buFontTx/>
              <a:buNone/>
              <a:defRPr>
                <a:solidFill>
                  <a:schemeClr val="bg1"/>
                </a:solidFill>
              </a:defRPr>
            </a:lvl1pPr>
          </a:lstStyle>
          <a:p>
            <a:pPr lvl="0"/>
            <a:r>
              <a:rPr lang="en-US" dirty="0"/>
              <a:t>Click to add text</a:t>
            </a:r>
          </a:p>
        </p:txBody>
      </p:sp>
      <p:sp>
        <p:nvSpPr>
          <p:cNvPr id="14" name="Rectangle 13"/>
          <p:cNvSpPr/>
          <p:nvPr userDrawn="1"/>
        </p:nvSpPr>
        <p:spPr>
          <a:xfrm>
            <a:off x="9376525" y="1742188"/>
            <a:ext cx="2257564" cy="4050792"/>
          </a:xfrm>
          <a:prstGeom prst="rect">
            <a:avLst/>
          </a:prstGeom>
          <a:solidFill>
            <a:srgbClr val="80ABDB"/>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0" dirty="0"/>
          </a:p>
        </p:txBody>
      </p:sp>
      <p:sp>
        <p:nvSpPr>
          <p:cNvPr id="15" name="Text Placeholder 4"/>
          <p:cNvSpPr>
            <a:spLocks noGrp="1"/>
          </p:cNvSpPr>
          <p:nvPr>
            <p:ph type="body" sz="quarter" idx="25" hasCustomPrompt="1"/>
          </p:nvPr>
        </p:nvSpPr>
        <p:spPr>
          <a:xfrm>
            <a:off x="9376442" y="2079035"/>
            <a:ext cx="2257119" cy="606752"/>
          </a:xfrm>
          <a:noFill/>
        </p:spPr>
        <p:txBody>
          <a:bodyPr>
            <a:normAutofit/>
          </a:bodyPr>
          <a:lstStyle>
            <a:lvl1pPr marL="0" indent="0" algn="ctr">
              <a:buFontTx/>
              <a:buNone/>
              <a:defRPr sz="1600" b="1">
                <a:solidFill>
                  <a:schemeClr val="bg1"/>
                </a:solidFill>
              </a:defRPr>
            </a:lvl1pPr>
          </a:lstStyle>
          <a:p>
            <a:pPr lvl="0"/>
            <a:r>
              <a:rPr lang="en-US" dirty="0"/>
              <a:t>Heading</a:t>
            </a:r>
          </a:p>
        </p:txBody>
      </p:sp>
      <p:sp>
        <p:nvSpPr>
          <p:cNvPr id="23" name="Content Placeholder 3"/>
          <p:cNvSpPr>
            <a:spLocks noGrp="1"/>
          </p:cNvSpPr>
          <p:nvPr>
            <p:ph sz="quarter" idx="26" hasCustomPrompt="1"/>
          </p:nvPr>
        </p:nvSpPr>
        <p:spPr>
          <a:xfrm>
            <a:off x="9448747" y="3147127"/>
            <a:ext cx="2081103" cy="2333135"/>
          </a:xfrm>
        </p:spPr>
        <p:txBody>
          <a:bodyPr/>
          <a:lstStyle>
            <a:lvl1pPr marL="0" indent="0" algn="ctr">
              <a:buFontTx/>
              <a:buNone/>
              <a:defRPr>
                <a:solidFill>
                  <a:schemeClr val="bg1"/>
                </a:solidFill>
              </a:defRPr>
            </a:lvl1pPr>
          </a:lstStyle>
          <a:p>
            <a:pPr lvl="0"/>
            <a:r>
              <a:rPr lang="en-US" dirty="0"/>
              <a:t>Click to add text</a:t>
            </a:r>
          </a:p>
        </p:txBody>
      </p:sp>
    </p:spTree>
    <p:extLst>
      <p:ext uri="{BB962C8B-B14F-4D97-AF65-F5344CB8AC3E}">
        <p14:creationId xmlns:p14="http://schemas.microsoft.com/office/powerpoint/2010/main" val="231690405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Three Item Horizontal Info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6"/>
            <a:ext cx="10515600" cy="777240"/>
          </a:xfrm>
        </p:spPr>
        <p:txBody>
          <a:bodyPr/>
          <a:lstStyle>
            <a:lvl1pPr>
              <a:defRPr/>
            </a:lvl1pPr>
          </a:lstStyle>
          <a:p>
            <a:r>
              <a:rPr lang="en-US" dirty="0"/>
              <a:t>Slide Title</a:t>
            </a:r>
          </a:p>
        </p:txBody>
      </p:sp>
      <p:sp>
        <p:nvSpPr>
          <p:cNvPr id="9" name="Slide Number Placeholder 8"/>
          <p:cNvSpPr>
            <a:spLocks noGrp="1"/>
          </p:cNvSpPr>
          <p:nvPr>
            <p:ph type="sldNum" sz="quarter" idx="12"/>
          </p:nvPr>
        </p:nvSpPr>
        <p:spPr/>
        <p:txBody>
          <a:bodyPr/>
          <a:lstStyle>
            <a:lvl1pPr>
              <a:defRPr>
                <a:solidFill>
                  <a:schemeClr val="bg1">
                    <a:lumMod val="75000"/>
                  </a:schemeClr>
                </a:solidFill>
              </a:defRPr>
            </a:lvl1pPr>
          </a:lstStyle>
          <a:p>
            <a:fld id="{E6AB0CA8-27AE-4F82-A141-302F5F13940C}" type="slidenum">
              <a:rPr lang="en-US" smtClean="0"/>
              <a:pPr/>
              <a:t>‹#›</a:t>
            </a:fld>
            <a:endParaRPr lang="en-US" dirty="0"/>
          </a:p>
        </p:txBody>
      </p:sp>
      <p:sp>
        <p:nvSpPr>
          <p:cNvPr id="5" name="Text Placeholder 4"/>
          <p:cNvSpPr>
            <a:spLocks noGrp="1"/>
          </p:cNvSpPr>
          <p:nvPr>
            <p:ph type="body" sz="quarter" idx="14" hasCustomPrompt="1"/>
          </p:nvPr>
        </p:nvSpPr>
        <p:spPr>
          <a:xfrm>
            <a:off x="820534" y="1640793"/>
            <a:ext cx="3862561" cy="4342544"/>
          </a:xfrm>
          <a:noFill/>
        </p:spPr>
        <p:txBody>
          <a:bodyPr>
            <a:normAutofit/>
          </a:bodyPr>
          <a:lstStyle>
            <a:lvl1pPr marL="0" indent="0" algn="l">
              <a:buFontTx/>
              <a:buNone/>
              <a:defRPr sz="1350" b="0">
                <a:solidFill>
                  <a:schemeClr val="tx1"/>
                </a:solidFill>
              </a:defRPr>
            </a:lvl1pPr>
          </a:lstStyle>
          <a:p>
            <a:pPr lvl="0"/>
            <a:r>
              <a:rPr lang="en-US" dirty="0"/>
              <a:t>Edit Master Styles</a:t>
            </a: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0089" y="6392803"/>
            <a:ext cx="2981868" cy="292218"/>
          </a:xfrm>
          <a:prstGeom prst="rect">
            <a:avLst/>
          </a:prstGeom>
        </p:spPr>
      </p:pic>
      <p:sp>
        <p:nvSpPr>
          <p:cNvPr id="20" name="Rectangle 19"/>
          <p:cNvSpPr/>
          <p:nvPr userDrawn="1"/>
        </p:nvSpPr>
        <p:spPr>
          <a:xfrm>
            <a:off x="4934256" y="3127566"/>
            <a:ext cx="6419545" cy="1243584"/>
          </a:xfrm>
          <a:prstGeom prst="rect">
            <a:avLst/>
          </a:prstGeom>
          <a:solidFill>
            <a:srgbClr val="A4D1EB"/>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0" dirty="0"/>
          </a:p>
        </p:txBody>
      </p:sp>
      <p:sp>
        <p:nvSpPr>
          <p:cNvPr id="21" name="Text Placeholder 4"/>
          <p:cNvSpPr>
            <a:spLocks noGrp="1"/>
          </p:cNvSpPr>
          <p:nvPr>
            <p:ph type="body" sz="quarter" idx="23" hasCustomPrompt="1"/>
          </p:nvPr>
        </p:nvSpPr>
        <p:spPr>
          <a:xfrm>
            <a:off x="5222937" y="3270225"/>
            <a:ext cx="6006168" cy="606752"/>
          </a:xfrm>
          <a:noFill/>
        </p:spPr>
        <p:txBody>
          <a:bodyPr>
            <a:normAutofit/>
          </a:bodyPr>
          <a:lstStyle>
            <a:lvl1pPr marL="0" indent="0" algn="l">
              <a:buFontTx/>
              <a:buNone/>
              <a:defRPr sz="1600" b="1">
                <a:solidFill>
                  <a:schemeClr val="bg1"/>
                </a:solidFill>
              </a:defRPr>
            </a:lvl1pPr>
          </a:lstStyle>
          <a:p>
            <a:pPr lvl="0"/>
            <a:r>
              <a:rPr lang="en-US" dirty="0"/>
              <a:t>Click to add text</a:t>
            </a:r>
          </a:p>
        </p:txBody>
      </p:sp>
      <p:sp>
        <p:nvSpPr>
          <p:cNvPr id="14" name="Rectangle 13"/>
          <p:cNvSpPr/>
          <p:nvPr userDrawn="1"/>
        </p:nvSpPr>
        <p:spPr>
          <a:xfrm>
            <a:off x="4934256" y="1640793"/>
            <a:ext cx="6419545" cy="1243584"/>
          </a:xfrm>
          <a:prstGeom prst="rect">
            <a:avLst/>
          </a:prstGeom>
          <a:solidFill>
            <a:srgbClr val="80ABDB"/>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0" dirty="0"/>
          </a:p>
        </p:txBody>
      </p:sp>
      <p:sp>
        <p:nvSpPr>
          <p:cNvPr id="15" name="Text Placeholder 4"/>
          <p:cNvSpPr>
            <a:spLocks noGrp="1"/>
          </p:cNvSpPr>
          <p:nvPr>
            <p:ph type="body" sz="quarter" idx="25" hasCustomPrompt="1"/>
          </p:nvPr>
        </p:nvSpPr>
        <p:spPr>
          <a:xfrm>
            <a:off x="5200651" y="1755450"/>
            <a:ext cx="6028455" cy="606752"/>
          </a:xfrm>
          <a:noFill/>
        </p:spPr>
        <p:txBody>
          <a:bodyPr>
            <a:normAutofit/>
          </a:bodyPr>
          <a:lstStyle>
            <a:lvl1pPr marL="0" indent="0" algn="l">
              <a:buFontTx/>
              <a:buNone/>
              <a:defRPr sz="1600" b="1">
                <a:solidFill>
                  <a:schemeClr val="bg1"/>
                </a:solidFill>
              </a:defRPr>
            </a:lvl1pPr>
          </a:lstStyle>
          <a:p>
            <a:pPr lvl="0"/>
            <a:r>
              <a:rPr lang="en-US" dirty="0"/>
              <a:t>Click to add text</a:t>
            </a:r>
          </a:p>
        </p:txBody>
      </p:sp>
      <p:sp>
        <p:nvSpPr>
          <p:cNvPr id="24" name="Rectangle 23"/>
          <p:cNvSpPr/>
          <p:nvPr userDrawn="1"/>
        </p:nvSpPr>
        <p:spPr>
          <a:xfrm rot="5400000">
            <a:off x="7524443" y="2153979"/>
            <a:ext cx="1239171" cy="6419545"/>
          </a:xfrm>
          <a:prstGeom prst="rect">
            <a:avLst/>
          </a:prstGeom>
          <a:solidFill>
            <a:srgbClr val="2857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5" name="Text Placeholder 2"/>
          <p:cNvSpPr>
            <a:spLocks noGrp="1"/>
          </p:cNvSpPr>
          <p:nvPr>
            <p:ph type="body" idx="13" hasCustomPrompt="1"/>
          </p:nvPr>
        </p:nvSpPr>
        <p:spPr>
          <a:xfrm>
            <a:off x="5200651" y="4895504"/>
            <a:ext cx="6028455" cy="481750"/>
          </a:xfrm>
        </p:spPr>
        <p:txBody>
          <a:bodyPr anchor="t">
            <a:noAutofit/>
          </a:bodyPr>
          <a:lstStyle>
            <a:lvl1pPr marL="0" indent="0" algn="l">
              <a:lnSpc>
                <a:spcPts val="1800"/>
              </a:lnSpc>
              <a:spcAft>
                <a:spcPts val="0"/>
              </a:spcAft>
              <a:buNone/>
              <a:defRPr sz="1500" b="1">
                <a:solidFill>
                  <a:schemeClr val="bg1"/>
                </a:solidFill>
                <a:latin typeface="Century Gothic" panose="020B0502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add text</a:t>
            </a:r>
          </a:p>
        </p:txBody>
      </p:sp>
    </p:spTree>
    <p:extLst>
      <p:ext uri="{BB962C8B-B14F-4D97-AF65-F5344CB8AC3E}">
        <p14:creationId xmlns:p14="http://schemas.microsoft.com/office/powerpoint/2010/main" val="168984015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Four Item Horizontal Info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6"/>
            <a:ext cx="10515600" cy="777240"/>
          </a:xfrm>
        </p:spPr>
        <p:txBody>
          <a:bodyPr/>
          <a:lstStyle>
            <a:lvl1pPr>
              <a:defRPr/>
            </a:lvl1pPr>
          </a:lstStyle>
          <a:p>
            <a:r>
              <a:rPr lang="en-US" dirty="0"/>
              <a:t>Slide Title</a:t>
            </a:r>
          </a:p>
        </p:txBody>
      </p:sp>
      <p:sp>
        <p:nvSpPr>
          <p:cNvPr id="9" name="Slide Number Placeholder 8"/>
          <p:cNvSpPr>
            <a:spLocks noGrp="1"/>
          </p:cNvSpPr>
          <p:nvPr>
            <p:ph type="sldNum" sz="quarter" idx="12"/>
          </p:nvPr>
        </p:nvSpPr>
        <p:spPr/>
        <p:txBody>
          <a:bodyPr/>
          <a:lstStyle>
            <a:lvl1pPr>
              <a:defRPr>
                <a:solidFill>
                  <a:schemeClr val="bg1">
                    <a:lumMod val="75000"/>
                  </a:schemeClr>
                </a:solidFill>
              </a:defRPr>
            </a:lvl1pPr>
          </a:lstStyle>
          <a:p>
            <a:fld id="{E6AB0CA8-27AE-4F82-A141-302F5F13940C}" type="slidenum">
              <a:rPr lang="en-US" smtClean="0"/>
              <a:pPr/>
              <a:t>‹#›</a:t>
            </a:fld>
            <a:endParaRPr lang="en-US" dirty="0"/>
          </a:p>
        </p:txBody>
      </p:sp>
      <p:sp>
        <p:nvSpPr>
          <p:cNvPr id="5" name="Text Placeholder 4"/>
          <p:cNvSpPr>
            <a:spLocks noGrp="1"/>
          </p:cNvSpPr>
          <p:nvPr>
            <p:ph type="body" sz="quarter" idx="14" hasCustomPrompt="1"/>
          </p:nvPr>
        </p:nvSpPr>
        <p:spPr>
          <a:xfrm>
            <a:off x="820534" y="1640793"/>
            <a:ext cx="3862561" cy="4342544"/>
          </a:xfrm>
          <a:noFill/>
        </p:spPr>
        <p:txBody>
          <a:bodyPr>
            <a:normAutofit/>
          </a:bodyPr>
          <a:lstStyle>
            <a:lvl1pPr marL="0" indent="0" algn="l">
              <a:buFontTx/>
              <a:buNone/>
              <a:defRPr sz="1350" b="0">
                <a:solidFill>
                  <a:schemeClr val="tx1"/>
                </a:solidFill>
              </a:defRPr>
            </a:lvl1pPr>
          </a:lstStyle>
          <a:p>
            <a:pPr lvl="0"/>
            <a:r>
              <a:rPr lang="en-US" dirty="0"/>
              <a:t>Edit Master Styles</a:t>
            </a: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0089" y="6392803"/>
            <a:ext cx="2981868" cy="292218"/>
          </a:xfrm>
          <a:prstGeom prst="rect">
            <a:avLst/>
          </a:prstGeom>
        </p:spPr>
      </p:pic>
      <p:sp>
        <p:nvSpPr>
          <p:cNvPr id="12" name="Rectangle 11"/>
          <p:cNvSpPr/>
          <p:nvPr userDrawn="1"/>
        </p:nvSpPr>
        <p:spPr>
          <a:xfrm rot="5400000">
            <a:off x="7793255" y="1890607"/>
            <a:ext cx="930344" cy="6432807"/>
          </a:xfrm>
          <a:prstGeom prst="rect">
            <a:avLst/>
          </a:prstGeom>
          <a:solidFill>
            <a:srgbClr val="002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Rectangle 12"/>
          <p:cNvSpPr/>
          <p:nvPr userDrawn="1"/>
        </p:nvSpPr>
        <p:spPr>
          <a:xfrm rot="5400000">
            <a:off x="7799781" y="844150"/>
            <a:ext cx="930344" cy="6432807"/>
          </a:xfrm>
          <a:prstGeom prst="rect">
            <a:avLst/>
          </a:prstGeom>
          <a:solidFill>
            <a:srgbClr val="A4D1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7" name="Rectangle 16"/>
          <p:cNvSpPr/>
          <p:nvPr userDrawn="1"/>
        </p:nvSpPr>
        <p:spPr>
          <a:xfrm rot="5400000">
            <a:off x="7799781" y="-193029"/>
            <a:ext cx="930344" cy="6432807"/>
          </a:xfrm>
          <a:prstGeom prst="rect">
            <a:avLst/>
          </a:prstGeom>
          <a:solidFill>
            <a:srgbClr val="327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Rectangle 17"/>
          <p:cNvSpPr/>
          <p:nvPr userDrawn="1"/>
        </p:nvSpPr>
        <p:spPr>
          <a:xfrm rot="5400000">
            <a:off x="7793152" y="-1225729"/>
            <a:ext cx="930344" cy="6419551"/>
          </a:xfrm>
          <a:prstGeom prst="rect">
            <a:avLst/>
          </a:prstGeom>
          <a:solidFill>
            <a:srgbClr val="8E9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9" name="Text Placeholder 2"/>
          <p:cNvSpPr>
            <a:spLocks noGrp="1"/>
          </p:cNvSpPr>
          <p:nvPr>
            <p:ph type="body" idx="11" hasCustomPrompt="1"/>
          </p:nvPr>
        </p:nvSpPr>
        <p:spPr>
          <a:xfrm>
            <a:off x="5314946" y="1679059"/>
            <a:ext cx="6028455" cy="481750"/>
          </a:xfrm>
        </p:spPr>
        <p:txBody>
          <a:bodyPr anchor="t">
            <a:noAutofit/>
          </a:bodyPr>
          <a:lstStyle>
            <a:lvl1pPr marL="0" indent="0" algn="l">
              <a:lnSpc>
                <a:spcPts val="1800"/>
              </a:lnSpc>
              <a:spcAft>
                <a:spcPts val="0"/>
              </a:spcAft>
              <a:buNone/>
              <a:defRPr sz="1500" b="1">
                <a:solidFill>
                  <a:schemeClr val="bg1"/>
                </a:solidFill>
                <a:latin typeface="Century Gothic" panose="020B0502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add text</a:t>
            </a:r>
          </a:p>
        </p:txBody>
      </p:sp>
      <p:sp>
        <p:nvSpPr>
          <p:cNvPr id="22" name="Text Placeholder 2"/>
          <p:cNvSpPr>
            <a:spLocks noGrp="1"/>
          </p:cNvSpPr>
          <p:nvPr>
            <p:ph type="body" idx="15" hasCustomPrompt="1"/>
          </p:nvPr>
        </p:nvSpPr>
        <p:spPr>
          <a:xfrm>
            <a:off x="5314946" y="2720123"/>
            <a:ext cx="6028455" cy="481750"/>
          </a:xfrm>
        </p:spPr>
        <p:txBody>
          <a:bodyPr anchor="t">
            <a:noAutofit/>
          </a:bodyPr>
          <a:lstStyle>
            <a:lvl1pPr marL="0" indent="0" algn="l">
              <a:lnSpc>
                <a:spcPts val="1800"/>
              </a:lnSpc>
              <a:spcAft>
                <a:spcPts val="0"/>
              </a:spcAft>
              <a:buNone/>
              <a:defRPr sz="1500" b="1">
                <a:solidFill>
                  <a:schemeClr val="bg1"/>
                </a:solidFill>
                <a:latin typeface="Century Gothic" panose="020B0502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add text</a:t>
            </a:r>
          </a:p>
        </p:txBody>
      </p:sp>
      <p:sp>
        <p:nvSpPr>
          <p:cNvPr id="23" name="Text Placeholder 2"/>
          <p:cNvSpPr>
            <a:spLocks noGrp="1"/>
          </p:cNvSpPr>
          <p:nvPr>
            <p:ph type="body" idx="13" hasCustomPrompt="1"/>
          </p:nvPr>
        </p:nvSpPr>
        <p:spPr>
          <a:xfrm>
            <a:off x="5314946" y="3766580"/>
            <a:ext cx="6028455" cy="481750"/>
          </a:xfrm>
        </p:spPr>
        <p:txBody>
          <a:bodyPr anchor="t">
            <a:noAutofit/>
          </a:bodyPr>
          <a:lstStyle>
            <a:lvl1pPr marL="0" indent="0" algn="l">
              <a:lnSpc>
                <a:spcPts val="1800"/>
              </a:lnSpc>
              <a:spcAft>
                <a:spcPts val="0"/>
              </a:spcAft>
              <a:buNone/>
              <a:defRPr sz="1500" b="1">
                <a:solidFill>
                  <a:schemeClr val="bg1"/>
                </a:solidFill>
                <a:latin typeface="Century Gothic" panose="020B0502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add text</a:t>
            </a:r>
          </a:p>
        </p:txBody>
      </p:sp>
      <p:sp>
        <p:nvSpPr>
          <p:cNvPr id="26" name="Text Placeholder 2"/>
          <p:cNvSpPr>
            <a:spLocks noGrp="1"/>
          </p:cNvSpPr>
          <p:nvPr>
            <p:ph type="body" idx="16" hasCustomPrompt="1"/>
          </p:nvPr>
        </p:nvSpPr>
        <p:spPr>
          <a:xfrm>
            <a:off x="5314946" y="4795566"/>
            <a:ext cx="6028455" cy="481750"/>
          </a:xfrm>
        </p:spPr>
        <p:txBody>
          <a:bodyPr anchor="t">
            <a:noAutofit/>
          </a:bodyPr>
          <a:lstStyle>
            <a:lvl1pPr marL="0" indent="0" algn="l">
              <a:lnSpc>
                <a:spcPts val="1800"/>
              </a:lnSpc>
              <a:spcAft>
                <a:spcPts val="0"/>
              </a:spcAft>
              <a:buNone/>
              <a:defRPr sz="1500" b="1">
                <a:solidFill>
                  <a:schemeClr val="bg1"/>
                </a:solidFill>
                <a:latin typeface="Century Gothic" panose="020B0502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add text</a:t>
            </a:r>
          </a:p>
        </p:txBody>
      </p:sp>
    </p:spTree>
    <p:extLst>
      <p:ext uri="{BB962C8B-B14F-4D97-AF65-F5344CB8AC3E}">
        <p14:creationId xmlns:p14="http://schemas.microsoft.com/office/powerpoint/2010/main" val="264337921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1_Five Item Horizontal Info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6"/>
            <a:ext cx="10515600" cy="777240"/>
          </a:xfrm>
        </p:spPr>
        <p:txBody>
          <a:bodyPr/>
          <a:lstStyle>
            <a:lvl1pPr>
              <a:defRPr/>
            </a:lvl1pPr>
          </a:lstStyle>
          <a:p>
            <a:r>
              <a:rPr lang="en-US" dirty="0"/>
              <a:t>Slide Title</a:t>
            </a:r>
          </a:p>
        </p:txBody>
      </p:sp>
      <p:sp>
        <p:nvSpPr>
          <p:cNvPr id="9" name="Slide Number Placeholder 8"/>
          <p:cNvSpPr>
            <a:spLocks noGrp="1"/>
          </p:cNvSpPr>
          <p:nvPr>
            <p:ph type="sldNum" sz="quarter" idx="12"/>
          </p:nvPr>
        </p:nvSpPr>
        <p:spPr/>
        <p:txBody>
          <a:bodyPr/>
          <a:lstStyle>
            <a:lvl1pPr>
              <a:defRPr>
                <a:solidFill>
                  <a:schemeClr val="bg1">
                    <a:lumMod val="75000"/>
                  </a:schemeClr>
                </a:solidFill>
              </a:defRPr>
            </a:lvl1pPr>
          </a:lstStyle>
          <a:p>
            <a:fld id="{E6AB0CA8-27AE-4F82-A141-302F5F13940C}" type="slidenum">
              <a:rPr lang="en-US" smtClean="0"/>
              <a:pPr/>
              <a:t>‹#›</a:t>
            </a:fld>
            <a:endParaRPr lang="en-US" dirty="0"/>
          </a:p>
        </p:txBody>
      </p:sp>
      <p:sp>
        <p:nvSpPr>
          <p:cNvPr id="5" name="Text Placeholder 4"/>
          <p:cNvSpPr>
            <a:spLocks noGrp="1"/>
          </p:cNvSpPr>
          <p:nvPr>
            <p:ph type="body" sz="quarter" idx="14" hasCustomPrompt="1"/>
          </p:nvPr>
        </p:nvSpPr>
        <p:spPr>
          <a:xfrm>
            <a:off x="820534" y="1640793"/>
            <a:ext cx="3862561" cy="4342544"/>
          </a:xfrm>
          <a:noFill/>
        </p:spPr>
        <p:txBody>
          <a:bodyPr>
            <a:normAutofit/>
          </a:bodyPr>
          <a:lstStyle>
            <a:lvl1pPr marL="0" indent="0" algn="l">
              <a:buFontTx/>
              <a:buNone/>
              <a:defRPr sz="1350" b="0">
                <a:solidFill>
                  <a:schemeClr val="tx1"/>
                </a:solidFill>
              </a:defRPr>
            </a:lvl1pPr>
          </a:lstStyle>
          <a:p>
            <a:pPr lvl="0"/>
            <a:r>
              <a:rPr lang="en-US" dirty="0"/>
              <a:t>Edit Master Styles</a:t>
            </a: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0089" y="6392803"/>
            <a:ext cx="2981868" cy="292218"/>
          </a:xfrm>
          <a:prstGeom prst="rect">
            <a:avLst/>
          </a:prstGeom>
        </p:spPr>
      </p:pic>
      <p:sp>
        <p:nvSpPr>
          <p:cNvPr id="14" name="Rectangle 13"/>
          <p:cNvSpPr/>
          <p:nvPr userDrawn="1"/>
        </p:nvSpPr>
        <p:spPr>
          <a:xfrm rot="5400000">
            <a:off x="7861153" y="2204098"/>
            <a:ext cx="794342" cy="6419547"/>
          </a:xfrm>
          <a:prstGeom prst="rect">
            <a:avLst/>
          </a:prstGeom>
          <a:solidFill>
            <a:srgbClr val="2857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Rectangle 14"/>
          <p:cNvSpPr/>
          <p:nvPr userDrawn="1"/>
        </p:nvSpPr>
        <p:spPr>
          <a:xfrm rot="5400000">
            <a:off x="7864521" y="1352496"/>
            <a:ext cx="794342" cy="6426283"/>
          </a:xfrm>
          <a:prstGeom prst="rect">
            <a:avLst/>
          </a:prstGeom>
          <a:solidFill>
            <a:srgbClr val="327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0" name="Rectangle 19"/>
          <p:cNvSpPr/>
          <p:nvPr userDrawn="1"/>
        </p:nvSpPr>
        <p:spPr>
          <a:xfrm rot="5400000">
            <a:off x="7857890" y="511733"/>
            <a:ext cx="794342" cy="6426075"/>
          </a:xfrm>
          <a:prstGeom prst="rect">
            <a:avLst/>
          </a:prstGeom>
          <a:solidFill>
            <a:srgbClr val="4EA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1" name="Rectangle 20"/>
          <p:cNvSpPr/>
          <p:nvPr userDrawn="1"/>
        </p:nvSpPr>
        <p:spPr>
          <a:xfrm rot="5400000">
            <a:off x="7864521" y="-340833"/>
            <a:ext cx="794342" cy="6439335"/>
          </a:xfrm>
          <a:prstGeom prst="rect">
            <a:avLst/>
          </a:prstGeom>
          <a:solidFill>
            <a:srgbClr val="80A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4" name="Rectangle 23"/>
          <p:cNvSpPr/>
          <p:nvPr userDrawn="1"/>
        </p:nvSpPr>
        <p:spPr>
          <a:xfrm rot="5400000">
            <a:off x="7857892" y="-1175073"/>
            <a:ext cx="794342" cy="6426076"/>
          </a:xfrm>
          <a:prstGeom prst="rect">
            <a:avLst/>
          </a:prstGeom>
          <a:solidFill>
            <a:srgbClr val="8E9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5" name="Text Placeholder 2"/>
          <p:cNvSpPr>
            <a:spLocks noGrp="1"/>
          </p:cNvSpPr>
          <p:nvPr>
            <p:ph type="body" idx="11" hasCustomPrompt="1"/>
          </p:nvPr>
        </p:nvSpPr>
        <p:spPr>
          <a:xfrm>
            <a:off x="5314947" y="1786910"/>
            <a:ext cx="6028455" cy="481750"/>
          </a:xfrm>
        </p:spPr>
        <p:txBody>
          <a:bodyPr anchor="t">
            <a:noAutofit/>
          </a:bodyPr>
          <a:lstStyle>
            <a:lvl1pPr marL="0" indent="0" algn="l">
              <a:lnSpc>
                <a:spcPct val="100000"/>
              </a:lnSpc>
              <a:spcAft>
                <a:spcPts val="0"/>
              </a:spcAft>
              <a:buNone/>
              <a:defRPr sz="1500" b="1">
                <a:solidFill>
                  <a:schemeClr val="bg1"/>
                </a:solidFill>
                <a:latin typeface="Century Gothic" panose="020B0502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add text</a:t>
            </a:r>
          </a:p>
        </p:txBody>
      </p:sp>
      <p:sp>
        <p:nvSpPr>
          <p:cNvPr id="27" name="Text Placeholder 2"/>
          <p:cNvSpPr>
            <a:spLocks noGrp="1"/>
          </p:cNvSpPr>
          <p:nvPr>
            <p:ph type="body" idx="15" hasCustomPrompt="1"/>
          </p:nvPr>
        </p:nvSpPr>
        <p:spPr>
          <a:xfrm>
            <a:off x="5314947" y="2637206"/>
            <a:ext cx="6028455" cy="481750"/>
          </a:xfrm>
        </p:spPr>
        <p:txBody>
          <a:bodyPr anchor="t">
            <a:noAutofit/>
          </a:bodyPr>
          <a:lstStyle>
            <a:lvl1pPr marL="0" indent="0" algn="l">
              <a:lnSpc>
                <a:spcPts val="1800"/>
              </a:lnSpc>
              <a:spcAft>
                <a:spcPts val="0"/>
              </a:spcAft>
              <a:buNone/>
              <a:defRPr lang="en-US" sz="1500" b="1" kern="1200" dirty="0" smtClean="0">
                <a:solidFill>
                  <a:schemeClr val="bg1"/>
                </a:solidFill>
                <a:latin typeface="Century Gothic" panose="020B0502020202020204" pitchFamily="34" charset="0"/>
                <a:ea typeface="+mn-ea"/>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lvl="0" indent="0" algn="l" defTabSz="914400" rtl="0" eaLnBrk="1" latinLnBrk="0" hangingPunct="1">
              <a:lnSpc>
                <a:spcPct val="100000"/>
              </a:lnSpc>
              <a:spcBef>
                <a:spcPts val="600"/>
              </a:spcBef>
              <a:spcAft>
                <a:spcPts val="0"/>
              </a:spcAft>
              <a:buClr>
                <a:srgbClr val="00A9E0"/>
              </a:buClr>
              <a:buFont typeface="Arial" panose="020B0604020202020204" pitchFamily="34" charset="0"/>
              <a:buNone/>
            </a:pPr>
            <a:r>
              <a:rPr lang="en-US" dirty="0"/>
              <a:t>Click to add text</a:t>
            </a:r>
          </a:p>
        </p:txBody>
      </p:sp>
      <p:sp>
        <p:nvSpPr>
          <p:cNvPr id="28" name="Text Placeholder 2"/>
          <p:cNvSpPr>
            <a:spLocks noGrp="1"/>
          </p:cNvSpPr>
          <p:nvPr>
            <p:ph type="body" idx="13" hasCustomPrompt="1"/>
          </p:nvPr>
        </p:nvSpPr>
        <p:spPr>
          <a:xfrm>
            <a:off x="5314947" y="3480369"/>
            <a:ext cx="6028455" cy="481750"/>
          </a:xfrm>
        </p:spPr>
        <p:txBody>
          <a:bodyPr anchor="t">
            <a:noAutofit/>
          </a:bodyPr>
          <a:lstStyle>
            <a:lvl1pPr marL="0" indent="0" algn="l">
              <a:lnSpc>
                <a:spcPts val="1800"/>
              </a:lnSpc>
              <a:spcAft>
                <a:spcPts val="0"/>
              </a:spcAft>
              <a:buNone/>
              <a:defRPr lang="en-US" sz="1500" b="1" kern="1200" dirty="0" smtClean="0">
                <a:solidFill>
                  <a:schemeClr val="bg1"/>
                </a:solidFill>
                <a:latin typeface="Century Gothic" panose="020B0502020202020204" pitchFamily="34" charset="0"/>
                <a:ea typeface="+mn-ea"/>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lvl="0" indent="0" algn="l" defTabSz="914400" rtl="0" eaLnBrk="1" latinLnBrk="0" hangingPunct="1">
              <a:lnSpc>
                <a:spcPct val="100000"/>
              </a:lnSpc>
              <a:spcBef>
                <a:spcPts val="600"/>
              </a:spcBef>
              <a:spcAft>
                <a:spcPts val="0"/>
              </a:spcAft>
              <a:buClr>
                <a:srgbClr val="00A9E0"/>
              </a:buClr>
              <a:buFont typeface="Arial" panose="020B0604020202020204" pitchFamily="34" charset="0"/>
              <a:buNone/>
            </a:pPr>
            <a:r>
              <a:rPr lang="en-US" dirty="0"/>
              <a:t>Click to add text</a:t>
            </a:r>
          </a:p>
        </p:txBody>
      </p:sp>
      <p:sp>
        <p:nvSpPr>
          <p:cNvPr id="29" name="Text Placeholder 2"/>
          <p:cNvSpPr>
            <a:spLocks noGrp="1"/>
          </p:cNvSpPr>
          <p:nvPr>
            <p:ph type="body" idx="16" hasCustomPrompt="1"/>
          </p:nvPr>
        </p:nvSpPr>
        <p:spPr>
          <a:xfrm>
            <a:off x="5314947" y="4318940"/>
            <a:ext cx="6028455" cy="481750"/>
          </a:xfrm>
        </p:spPr>
        <p:txBody>
          <a:bodyPr anchor="t">
            <a:noAutofit/>
          </a:bodyPr>
          <a:lstStyle>
            <a:lvl1pPr marL="0" indent="0" algn="l">
              <a:lnSpc>
                <a:spcPts val="1800"/>
              </a:lnSpc>
              <a:spcAft>
                <a:spcPts val="0"/>
              </a:spcAft>
              <a:buNone/>
              <a:defRPr lang="en-US" sz="1500" b="1" kern="1200" dirty="0" smtClean="0">
                <a:solidFill>
                  <a:schemeClr val="bg1"/>
                </a:solidFill>
                <a:latin typeface="Century Gothic" panose="020B0502020202020204" pitchFamily="34" charset="0"/>
                <a:ea typeface="+mn-ea"/>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lvl="0" indent="0" algn="l" defTabSz="914400" rtl="0" eaLnBrk="1" latinLnBrk="0" hangingPunct="1">
              <a:lnSpc>
                <a:spcPct val="100000"/>
              </a:lnSpc>
              <a:spcBef>
                <a:spcPts val="600"/>
              </a:spcBef>
              <a:spcAft>
                <a:spcPts val="0"/>
              </a:spcAft>
              <a:buClr>
                <a:srgbClr val="00A9E0"/>
              </a:buClr>
              <a:buFont typeface="Arial" panose="020B0604020202020204" pitchFamily="34" charset="0"/>
              <a:buNone/>
            </a:pPr>
            <a:r>
              <a:rPr lang="en-US" dirty="0"/>
              <a:t>Click to add text</a:t>
            </a:r>
          </a:p>
        </p:txBody>
      </p:sp>
      <p:sp>
        <p:nvSpPr>
          <p:cNvPr id="30" name="Text Placeholder 2"/>
          <p:cNvSpPr>
            <a:spLocks noGrp="1"/>
          </p:cNvSpPr>
          <p:nvPr>
            <p:ph type="body" idx="17" hasCustomPrompt="1"/>
          </p:nvPr>
        </p:nvSpPr>
        <p:spPr>
          <a:xfrm>
            <a:off x="5314947" y="5180698"/>
            <a:ext cx="6028455" cy="481750"/>
          </a:xfrm>
        </p:spPr>
        <p:txBody>
          <a:bodyPr anchor="t">
            <a:noAutofit/>
          </a:bodyPr>
          <a:lstStyle>
            <a:lvl1pPr marL="0" indent="0" algn="l">
              <a:lnSpc>
                <a:spcPts val="1800"/>
              </a:lnSpc>
              <a:spcAft>
                <a:spcPts val="0"/>
              </a:spcAft>
              <a:buNone/>
              <a:defRPr lang="en-US" sz="1500" b="1" kern="1200" dirty="0" smtClean="0">
                <a:solidFill>
                  <a:schemeClr val="bg1"/>
                </a:solidFill>
                <a:latin typeface="Century Gothic" panose="020B0502020202020204" pitchFamily="34" charset="0"/>
                <a:ea typeface="+mn-ea"/>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lvl="0" indent="0" algn="l" defTabSz="914400" rtl="0" eaLnBrk="1" latinLnBrk="0" hangingPunct="1">
              <a:lnSpc>
                <a:spcPct val="100000"/>
              </a:lnSpc>
              <a:spcBef>
                <a:spcPts val="600"/>
              </a:spcBef>
              <a:spcAft>
                <a:spcPts val="0"/>
              </a:spcAft>
              <a:buClr>
                <a:srgbClr val="00A9E0"/>
              </a:buClr>
              <a:buFont typeface="Arial" panose="020B0604020202020204" pitchFamily="34" charset="0"/>
              <a:buNone/>
            </a:pPr>
            <a:r>
              <a:rPr lang="en-US" dirty="0"/>
              <a:t>Click to add text</a:t>
            </a:r>
          </a:p>
        </p:txBody>
      </p:sp>
    </p:spTree>
    <p:extLst>
      <p:ext uri="{BB962C8B-B14F-4D97-AF65-F5344CB8AC3E}">
        <p14:creationId xmlns:p14="http://schemas.microsoft.com/office/powerpoint/2010/main" val="22315149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Slide Centered 2">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ctr">
              <a:defRPr sz="2700"/>
            </a:lvl1pPr>
          </a:lstStyle>
          <a:p>
            <a:r>
              <a:rPr lang="en-US" dirty="0"/>
              <a:t>Slide Title</a:t>
            </a:r>
          </a:p>
        </p:txBody>
      </p:sp>
      <p:sp>
        <p:nvSpPr>
          <p:cNvPr id="6" name="Slide Number Placeholder 5"/>
          <p:cNvSpPr>
            <a:spLocks noGrp="1"/>
          </p:cNvSpPr>
          <p:nvPr>
            <p:ph type="sldNum" sz="quarter" idx="12"/>
          </p:nvPr>
        </p:nvSpPr>
        <p:spPr/>
        <p:txBody>
          <a:bodyPr/>
          <a:lstStyle/>
          <a:p>
            <a:fld id="{E6AB0CA8-27AE-4F82-A141-302F5F13940C}" type="slidenum">
              <a:rPr lang="en-US" smtClean="0"/>
              <a:t>‹#›</a:t>
            </a:fld>
            <a:endParaRPr lang="en-US" dirty="0"/>
          </a:p>
        </p:txBody>
      </p:sp>
      <p:sp>
        <p:nvSpPr>
          <p:cNvPr id="7" name="Text Placeholder 6"/>
          <p:cNvSpPr>
            <a:spLocks noGrp="1"/>
          </p:cNvSpPr>
          <p:nvPr>
            <p:ph type="body" sz="quarter" idx="13" hasCustomPrompt="1"/>
          </p:nvPr>
        </p:nvSpPr>
        <p:spPr>
          <a:xfrm>
            <a:off x="838200" y="1295400"/>
            <a:ext cx="10515600" cy="1106488"/>
          </a:xfrm>
        </p:spPr>
        <p:txBody>
          <a:bodyPr>
            <a:normAutofit/>
          </a:bodyPr>
          <a:lstStyle>
            <a:lvl1pPr marL="0" indent="0" algn="ctr">
              <a:buFontTx/>
              <a:buNone/>
              <a:defRPr sz="1800">
                <a:solidFill>
                  <a:srgbClr val="012169"/>
                </a:solidFill>
                <a:latin typeface="Century Gothic" panose="020B0502020202020204" pitchFamily="34" charset="0"/>
              </a:defRPr>
            </a:lvl1pPr>
          </a:lstStyle>
          <a:p>
            <a:pPr lvl="0"/>
            <a:r>
              <a:rPr lang="en-US" dirty="0"/>
              <a:t>Subtitle</a:t>
            </a:r>
          </a:p>
        </p:txBody>
      </p:sp>
    </p:spTree>
    <p:extLst>
      <p:ext uri="{BB962C8B-B14F-4D97-AF65-F5344CB8AC3E}">
        <p14:creationId xmlns:p14="http://schemas.microsoft.com/office/powerpoint/2010/main" val="35515555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38200" y="1324600"/>
            <a:ext cx="10515600" cy="580401"/>
          </a:xfrm>
        </p:spPr>
        <p:txBody>
          <a:bodyPr/>
          <a:lstStyle>
            <a:lvl1pPr marL="0" indent="0">
              <a:buFontTx/>
              <a:buNone/>
              <a:defRPr b="1">
                <a:solidFill>
                  <a:srgbClr val="012169"/>
                </a:solidFill>
                <a:latin typeface="Arial Narrow" panose="020B0606020202030204" pitchFamily="34" charset="0"/>
              </a:defRPr>
            </a:lvl1pPr>
          </a:lstStyle>
          <a:p>
            <a:pPr lvl="0"/>
            <a:r>
              <a:rPr lang="en-US"/>
              <a:t>Edit Master text styles</a:t>
            </a:r>
          </a:p>
        </p:txBody>
      </p:sp>
      <p:sp>
        <p:nvSpPr>
          <p:cNvPr id="6" name="Slide Number Placeholder 5"/>
          <p:cNvSpPr>
            <a:spLocks noGrp="1"/>
          </p:cNvSpPr>
          <p:nvPr>
            <p:ph type="sldNum" sz="quarter" idx="12"/>
          </p:nvPr>
        </p:nvSpPr>
        <p:spPr/>
        <p:txBody>
          <a:bodyPr/>
          <a:lstStyle/>
          <a:p>
            <a:fld id="{E6AB0CA8-27AE-4F82-A141-302F5F13940C}" type="slidenum">
              <a:rPr lang="en-US" smtClean="0"/>
              <a:t>‹#›</a:t>
            </a:fld>
            <a:endParaRPr lang="en-US" dirty="0"/>
          </a:p>
        </p:txBody>
      </p:sp>
      <p:sp>
        <p:nvSpPr>
          <p:cNvPr id="7" name="Chart Placeholder 6"/>
          <p:cNvSpPr>
            <a:spLocks noGrp="1"/>
          </p:cNvSpPr>
          <p:nvPr>
            <p:ph type="chart" sz="quarter" idx="13"/>
          </p:nvPr>
        </p:nvSpPr>
        <p:spPr>
          <a:xfrm>
            <a:off x="838200" y="2466976"/>
            <a:ext cx="10515600" cy="3638549"/>
          </a:xfrm>
        </p:spPr>
        <p:txBody>
          <a:bodyPr/>
          <a:lstStyle>
            <a:lvl1pPr marL="0" indent="0">
              <a:buFontTx/>
              <a:buNone/>
              <a:defRPr/>
            </a:lvl1pPr>
          </a:lstStyle>
          <a:p>
            <a:r>
              <a:rPr lang="en-US" dirty="0"/>
              <a:t>Click icon to add chart</a:t>
            </a:r>
          </a:p>
        </p:txBody>
      </p:sp>
      <p:sp>
        <p:nvSpPr>
          <p:cNvPr id="9" name="Text Placeholder 8"/>
          <p:cNvSpPr>
            <a:spLocks noGrp="1"/>
          </p:cNvSpPr>
          <p:nvPr>
            <p:ph type="body" sz="quarter" idx="14" hasCustomPrompt="1"/>
          </p:nvPr>
        </p:nvSpPr>
        <p:spPr>
          <a:xfrm>
            <a:off x="838200" y="1981201"/>
            <a:ext cx="10515600" cy="409575"/>
          </a:xfrm>
        </p:spPr>
        <p:txBody>
          <a:bodyPr>
            <a:normAutofit/>
          </a:bodyPr>
          <a:lstStyle>
            <a:lvl1pPr marL="0" indent="0">
              <a:buFontTx/>
              <a:buNone/>
              <a:defRPr sz="1350" b="1" baseline="0"/>
            </a:lvl1pPr>
          </a:lstStyle>
          <a:p>
            <a:pPr lvl="0"/>
            <a:r>
              <a:rPr lang="en-US" dirty="0"/>
              <a:t>Chart Title</a:t>
            </a:r>
          </a:p>
        </p:txBody>
      </p:sp>
    </p:spTree>
    <p:extLst>
      <p:ext uri="{BB962C8B-B14F-4D97-AF65-F5344CB8AC3E}">
        <p14:creationId xmlns:p14="http://schemas.microsoft.com/office/powerpoint/2010/main" val="306823383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914400" y="2176240"/>
            <a:ext cx="10363200" cy="772059"/>
          </a:xfrm>
        </p:spPr>
        <p:txBody>
          <a:bodyPr anchor="b">
            <a:normAutofit/>
          </a:bodyPr>
          <a:lstStyle>
            <a:lvl1pPr algn="ctr">
              <a:defRPr sz="3200">
                <a:solidFill>
                  <a:schemeClr val="bg1"/>
                </a:solidFill>
              </a:defRPr>
            </a:lvl1pPr>
          </a:lstStyle>
          <a:p>
            <a:r>
              <a:rPr lang="en-US" dirty="0"/>
              <a:t>Section Title</a:t>
            </a:r>
          </a:p>
        </p:txBody>
      </p:sp>
      <p:sp>
        <p:nvSpPr>
          <p:cNvPr id="3" name="Subtitle 2"/>
          <p:cNvSpPr>
            <a:spLocks noGrp="1"/>
          </p:cNvSpPr>
          <p:nvPr>
            <p:ph type="subTitle" idx="1"/>
          </p:nvPr>
        </p:nvSpPr>
        <p:spPr>
          <a:xfrm>
            <a:off x="914400" y="3103396"/>
            <a:ext cx="10363200" cy="561546"/>
          </a:xfrm>
        </p:spPr>
        <p:txBody>
          <a:bodyPr>
            <a:normAutofit/>
          </a:bodyPr>
          <a:lstStyle>
            <a:lvl1pPr marL="0" indent="0" algn="ctr">
              <a:buNone/>
              <a:defRPr sz="1800" b="1">
                <a:solidFill>
                  <a:schemeClr val="bg1"/>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E6AB0CA8-27AE-4F82-A141-302F5F13940C}" type="slidenum">
              <a:rPr lang="en-US" smtClean="0"/>
              <a:t>‹#›</a:t>
            </a:fld>
            <a:endParaRPr lang="en-US" dirty="0"/>
          </a:p>
        </p:txBody>
      </p:sp>
    </p:spTree>
    <p:extLst>
      <p:ext uri="{BB962C8B-B14F-4D97-AF65-F5344CB8AC3E}">
        <p14:creationId xmlns:p14="http://schemas.microsoft.com/office/powerpoint/2010/main" val="15779888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heme" Target="../theme/theme1.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slideLayout" Target="../slideLayouts/slideLayout74.xml"/><Relationship Id="rId3" Type="http://schemas.openxmlformats.org/officeDocument/2006/relationships/slideLayout" Target="../slideLayouts/slideLayout59.xml"/><Relationship Id="rId21" Type="http://schemas.openxmlformats.org/officeDocument/2006/relationships/image" Target="../media/image9.png"/><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20" Type="http://schemas.openxmlformats.org/officeDocument/2006/relationships/theme" Target="../theme/theme2.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10" Type="http://schemas.openxmlformats.org/officeDocument/2006/relationships/slideLayout" Target="../slideLayouts/slideLayout66.xml"/><Relationship Id="rId19" Type="http://schemas.openxmlformats.org/officeDocument/2006/relationships/slideLayout" Target="../slideLayouts/slideLayout75.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18" Type="http://schemas.openxmlformats.org/officeDocument/2006/relationships/slideLayout" Target="../slideLayouts/slideLayout93.xml"/><Relationship Id="rId26" Type="http://schemas.openxmlformats.org/officeDocument/2006/relationships/slideLayout" Target="../slideLayouts/slideLayout101.xml"/><Relationship Id="rId3" Type="http://schemas.openxmlformats.org/officeDocument/2006/relationships/slideLayout" Target="../slideLayouts/slideLayout78.xml"/><Relationship Id="rId21" Type="http://schemas.openxmlformats.org/officeDocument/2006/relationships/slideLayout" Target="../slideLayouts/slideLayout96.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slideLayout" Target="../slideLayouts/slideLayout92.xml"/><Relationship Id="rId25" Type="http://schemas.openxmlformats.org/officeDocument/2006/relationships/slideLayout" Target="../slideLayouts/slideLayout100.xml"/><Relationship Id="rId2" Type="http://schemas.openxmlformats.org/officeDocument/2006/relationships/slideLayout" Target="../slideLayouts/slideLayout77.xml"/><Relationship Id="rId16" Type="http://schemas.openxmlformats.org/officeDocument/2006/relationships/slideLayout" Target="../slideLayouts/slideLayout91.xml"/><Relationship Id="rId20" Type="http://schemas.openxmlformats.org/officeDocument/2006/relationships/slideLayout" Target="../slideLayouts/slideLayout95.xml"/><Relationship Id="rId29" Type="http://schemas.openxmlformats.org/officeDocument/2006/relationships/slideLayout" Target="../slideLayouts/slideLayout104.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24" Type="http://schemas.openxmlformats.org/officeDocument/2006/relationships/slideLayout" Target="../slideLayouts/slideLayout99.xml"/><Relationship Id="rId32" Type="http://schemas.openxmlformats.org/officeDocument/2006/relationships/image" Target="../media/image14.png"/><Relationship Id="rId5" Type="http://schemas.openxmlformats.org/officeDocument/2006/relationships/slideLayout" Target="../slideLayouts/slideLayout80.xml"/><Relationship Id="rId15" Type="http://schemas.openxmlformats.org/officeDocument/2006/relationships/slideLayout" Target="../slideLayouts/slideLayout90.xml"/><Relationship Id="rId23" Type="http://schemas.openxmlformats.org/officeDocument/2006/relationships/slideLayout" Target="../slideLayouts/slideLayout98.xml"/><Relationship Id="rId28" Type="http://schemas.openxmlformats.org/officeDocument/2006/relationships/slideLayout" Target="../slideLayouts/slideLayout103.xml"/><Relationship Id="rId10" Type="http://schemas.openxmlformats.org/officeDocument/2006/relationships/slideLayout" Target="../slideLayouts/slideLayout85.xml"/><Relationship Id="rId19" Type="http://schemas.openxmlformats.org/officeDocument/2006/relationships/slideLayout" Target="../slideLayouts/slideLayout94.xml"/><Relationship Id="rId31" Type="http://schemas.openxmlformats.org/officeDocument/2006/relationships/image" Target="../media/image13.jpg"/><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 Id="rId22" Type="http://schemas.openxmlformats.org/officeDocument/2006/relationships/slideLayout" Target="../slideLayouts/slideLayout97.xml"/><Relationship Id="rId27" Type="http://schemas.openxmlformats.org/officeDocument/2006/relationships/slideLayout" Target="../slideLayouts/slideLayout102.xml"/><Relationship Id="rId30"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17.xml"/><Relationship Id="rId18" Type="http://schemas.openxmlformats.org/officeDocument/2006/relationships/slideLayout" Target="../slideLayouts/slideLayout122.xml"/><Relationship Id="rId26" Type="http://schemas.openxmlformats.org/officeDocument/2006/relationships/slideLayout" Target="../slideLayouts/slideLayout130.xml"/><Relationship Id="rId39" Type="http://schemas.openxmlformats.org/officeDocument/2006/relationships/slideLayout" Target="../slideLayouts/slideLayout143.xml"/><Relationship Id="rId21" Type="http://schemas.openxmlformats.org/officeDocument/2006/relationships/slideLayout" Target="../slideLayouts/slideLayout125.xml"/><Relationship Id="rId34" Type="http://schemas.openxmlformats.org/officeDocument/2006/relationships/slideLayout" Target="../slideLayouts/slideLayout138.xml"/><Relationship Id="rId42" Type="http://schemas.openxmlformats.org/officeDocument/2006/relationships/slideLayout" Target="../slideLayouts/slideLayout146.xml"/><Relationship Id="rId47" Type="http://schemas.openxmlformats.org/officeDocument/2006/relationships/slideLayout" Target="../slideLayouts/slideLayout151.xml"/><Relationship Id="rId50" Type="http://schemas.openxmlformats.org/officeDocument/2006/relationships/slideLayout" Target="../slideLayouts/slideLayout154.xml"/><Relationship Id="rId55" Type="http://schemas.openxmlformats.org/officeDocument/2006/relationships/slideLayout" Target="../slideLayouts/slideLayout159.xml"/><Relationship Id="rId7" Type="http://schemas.openxmlformats.org/officeDocument/2006/relationships/slideLayout" Target="../slideLayouts/slideLayout111.xml"/><Relationship Id="rId2" Type="http://schemas.openxmlformats.org/officeDocument/2006/relationships/slideLayout" Target="../slideLayouts/slideLayout106.xml"/><Relationship Id="rId16" Type="http://schemas.openxmlformats.org/officeDocument/2006/relationships/slideLayout" Target="../slideLayouts/slideLayout120.xml"/><Relationship Id="rId29" Type="http://schemas.openxmlformats.org/officeDocument/2006/relationships/slideLayout" Target="../slideLayouts/slideLayout133.xml"/><Relationship Id="rId11" Type="http://schemas.openxmlformats.org/officeDocument/2006/relationships/slideLayout" Target="../slideLayouts/slideLayout115.xml"/><Relationship Id="rId24" Type="http://schemas.openxmlformats.org/officeDocument/2006/relationships/slideLayout" Target="../slideLayouts/slideLayout128.xml"/><Relationship Id="rId32" Type="http://schemas.openxmlformats.org/officeDocument/2006/relationships/slideLayout" Target="../slideLayouts/slideLayout136.xml"/><Relationship Id="rId37" Type="http://schemas.openxmlformats.org/officeDocument/2006/relationships/slideLayout" Target="../slideLayouts/slideLayout141.xml"/><Relationship Id="rId40" Type="http://schemas.openxmlformats.org/officeDocument/2006/relationships/slideLayout" Target="../slideLayouts/slideLayout144.xml"/><Relationship Id="rId45" Type="http://schemas.openxmlformats.org/officeDocument/2006/relationships/slideLayout" Target="../slideLayouts/slideLayout149.xml"/><Relationship Id="rId53" Type="http://schemas.openxmlformats.org/officeDocument/2006/relationships/slideLayout" Target="../slideLayouts/slideLayout157.xml"/><Relationship Id="rId58" Type="http://schemas.openxmlformats.org/officeDocument/2006/relationships/slideLayout" Target="../slideLayouts/slideLayout162.xml"/><Relationship Id="rId5" Type="http://schemas.openxmlformats.org/officeDocument/2006/relationships/slideLayout" Target="../slideLayouts/slideLayout109.xml"/><Relationship Id="rId19" Type="http://schemas.openxmlformats.org/officeDocument/2006/relationships/slideLayout" Target="../slideLayouts/slideLayout123.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slideLayout" Target="../slideLayouts/slideLayout118.xml"/><Relationship Id="rId22" Type="http://schemas.openxmlformats.org/officeDocument/2006/relationships/slideLayout" Target="../slideLayouts/slideLayout126.xml"/><Relationship Id="rId27" Type="http://schemas.openxmlformats.org/officeDocument/2006/relationships/slideLayout" Target="../slideLayouts/slideLayout131.xml"/><Relationship Id="rId30" Type="http://schemas.openxmlformats.org/officeDocument/2006/relationships/slideLayout" Target="../slideLayouts/slideLayout134.xml"/><Relationship Id="rId35" Type="http://schemas.openxmlformats.org/officeDocument/2006/relationships/slideLayout" Target="../slideLayouts/slideLayout139.xml"/><Relationship Id="rId43" Type="http://schemas.openxmlformats.org/officeDocument/2006/relationships/slideLayout" Target="../slideLayouts/slideLayout147.xml"/><Relationship Id="rId48" Type="http://schemas.openxmlformats.org/officeDocument/2006/relationships/slideLayout" Target="../slideLayouts/slideLayout152.xml"/><Relationship Id="rId56" Type="http://schemas.openxmlformats.org/officeDocument/2006/relationships/slideLayout" Target="../slideLayouts/slideLayout160.xml"/><Relationship Id="rId8" Type="http://schemas.openxmlformats.org/officeDocument/2006/relationships/slideLayout" Target="../slideLayouts/slideLayout112.xml"/><Relationship Id="rId51" Type="http://schemas.openxmlformats.org/officeDocument/2006/relationships/slideLayout" Target="../slideLayouts/slideLayout155.xml"/><Relationship Id="rId3" Type="http://schemas.openxmlformats.org/officeDocument/2006/relationships/slideLayout" Target="../slideLayouts/slideLayout107.xml"/><Relationship Id="rId12" Type="http://schemas.openxmlformats.org/officeDocument/2006/relationships/slideLayout" Target="../slideLayouts/slideLayout116.xml"/><Relationship Id="rId17" Type="http://schemas.openxmlformats.org/officeDocument/2006/relationships/slideLayout" Target="../slideLayouts/slideLayout121.xml"/><Relationship Id="rId25" Type="http://schemas.openxmlformats.org/officeDocument/2006/relationships/slideLayout" Target="../slideLayouts/slideLayout129.xml"/><Relationship Id="rId33" Type="http://schemas.openxmlformats.org/officeDocument/2006/relationships/slideLayout" Target="../slideLayouts/slideLayout137.xml"/><Relationship Id="rId38" Type="http://schemas.openxmlformats.org/officeDocument/2006/relationships/slideLayout" Target="../slideLayouts/slideLayout142.xml"/><Relationship Id="rId46" Type="http://schemas.openxmlformats.org/officeDocument/2006/relationships/slideLayout" Target="../slideLayouts/slideLayout150.xml"/><Relationship Id="rId59" Type="http://schemas.openxmlformats.org/officeDocument/2006/relationships/theme" Target="../theme/theme4.xml"/><Relationship Id="rId20" Type="http://schemas.openxmlformats.org/officeDocument/2006/relationships/slideLayout" Target="../slideLayouts/slideLayout124.xml"/><Relationship Id="rId41" Type="http://schemas.openxmlformats.org/officeDocument/2006/relationships/slideLayout" Target="../slideLayouts/slideLayout145.xml"/><Relationship Id="rId54" Type="http://schemas.openxmlformats.org/officeDocument/2006/relationships/slideLayout" Target="../slideLayouts/slideLayout158.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5" Type="http://schemas.openxmlformats.org/officeDocument/2006/relationships/slideLayout" Target="../slideLayouts/slideLayout119.xml"/><Relationship Id="rId23" Type="http://schemas.openxmlformats.org/officeDocument/2006/relationships/slideLayout" Target="../slideLayouts/slideLayout127.xml"/><Relationship Id="rId28" Type="http://schemas.openxmlformats.org/officeDocument/2006/relationships/slideLayout" Target="../slideLayouts/slideLayout132.xml"/><Relationship Id="rId36" Type="http://schemas.openxmlformats.org/officeDocument/2006/relationships/slideLayout" Target="../slideLayouts/slideLayout140.xml"/><Relationship Id="rId49" Type="http://schemas.openxmlformats.org/officeDocument/2006/relationships/slideLayout" Target="../slideLayouts/slideLayout153.xml"/><Relationship Id="rId57" Type="http://schemas.openxmlformats.org/officeDocument/2006/relationships/slideLayout" Target="../slideLayouts/slideLayout161.xml"/><Relationship Id="rId10" Type="http://schemas.openxmlformats.org/officeDocument/2006/relationships/slideLayout" Target="../slideLayouts/slideLayout114.xml"/><Relationship Id="rId31" Type="http://schemas.openxmlformats.org/officeDocument/2006/relationships/slideLayout" Target="../slideLayouts/slideLayout135.xml"/><Relationship Id="rId44" Type="http://schemas.openxmlformats.org/officeDocument/2006/relationships/slideLayout" Target="../slideLayouts/slideLayout148.xml"/><Relationship Id="rId52" Type="http://schemas.openxmlformats.org/officeDocument/2006/relationships/slideLayout" Target="../slideLayouts/slideLayout156.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slideLayout" Target="../slideLayouts/slideLayout165.xml"/><Relationship Id="rId7" Type="http://schemas.openxmlformats.org/officeDocument/2006/relationships/theme" Target="../theme/theme5.xml"/><Relationship Id="rId2" Type="http://schemas.openxmlformats.org/officeDocument/2006/relationships/slideLayout" Target="../slideLayouts/slideLayout164.xml"/><Relationship Id="rId1" Type="http://schemas.openxmlformats.org/officeDocument/2006/relationships/slideLayout" Target="../slideLayouts/slideLayout163.xml"/><Relationship Id="rId6" Type="http://schemas.openxmlformats.org/officeDocument/2006/relationships/slideLayout" Target="../slideLayouts/slideLayout168.xml"/><Relationship Id="rId5" Type="http://schemas.openxmlformats.org/officeDocument/2006/relationships/slideLayout" Target="../slideLayouts/slideLayout167.xml"/><Relationship Id="rId4" Type="http://schemas.openxmlformats.org/officeDocument/2006/relationships/slideLayout" Target="../slideLayouts/slideLayout166.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slideLayout" Target="../slideLayouts/slideLayout171.xml"/><Relationship Id="rId7" Type="http://schemas.openxmlformats.org/officeDocument/2006/relationships/theme" Target="../theme/theme6.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5" Type="http://schemas.openxmlformats.org/officeDocument/2006/relationships/slideLayout" Target="../slideLayouts/slideLayout173.xml"/><Relationship Id="rId4" Type="http://schemas.openxmlformats.org/officeDocument/2006/relationships/slideLayout" Target="../slideLayouts/slideLayout172.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177.xml"/><Relationship Id="rId7" Type="http://schemas.openxmlformats.org/officeDocument/2006/relationships/image" Target="../media/image23.jpeg"/><Relationship Id="rId2" Type="http://schemas.openxmlformats.org/officeDocument/2006/relationships/slideLayout" Target="../slideLayouts/slideLayout176.xml"/><Relationship Id="rId1" Type="http://schemas.openxmlformats.org/officeDocument/2006/relationships/slideLayout" Target="../slideLayouts/slideLayout175.xml"/><Relationship Id="rId6" Type="http://schemas.openxmlformats.org/officeDocument/2006/relationships/theme" Target="../theme/theme7.xml"/><Relationship Id="rId5" Type="http://schemas.openxmlformats.org/officeDocument/2006/relationships/slideLayout" Target="../slideLayouts/slideLayout179.xml"/><Relationship Id="rId4" Type="http://schemas.openxmlformats.org/officeDocument/2006/relationships/slideLayout" Target="../slideLayouts/slideLayout178.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slideLayout" Target="../slideLayouts/slideLayout182.xml"/><Relationship Id="rId7" Type="http://schemas.openxmlformats.org/officeDocument/2006/relationships/theme" Target="../theme/theme8.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5" Type="http://schemas.openxmlformats.org/officeDocument/2006/relationships/slideLayout" Target="../slideLayouts/slideLayout184.xml"/><Relationship Id="rId4" Type="http://schemas.openxmlformats.org/officeDocument/2006/relationships/slideLayout" Target="../slideLayouts/slideLayout18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506496"/>
            <a:ext cx="10972800" cy="443198"/>
          </a:xfrm>
          <a:prstGeom prst="rect">
            <a:avLst/>
          </a:prstGeom>
        </p:spPr>
        <p:txBody>
          <a:bodyPr vert="horz" lIns="0" tIns="0" rIns="0" bIns="0" rtlCol="0" anchor="b" anchorCtr="0">
            <a:spAutoFit/>
          </a:bodyPr>
          <a:lstStyle/>
          <a:p>
            <a:r>
              <a:rPr lang="en-US"/>
              <a:t>Click to edit Master title style</a:t>
            </a:r>
            <a:endParaRPr lang="en-US" dirty="0"/>
          </a:p>
        </p:txBody>
      </p:sp>
      <p:sp>
        <p:nvSpPr>
          <p:cNvPr id="3" name="Text Placeholder 2"/>
          <p:cNvSpPr>
            <a:spLocks noGrp="1"/>
          </p:cNvSpPr>
          <p:nvPr>
            <p:ph type="body" idx="1"/>
          </p:nvPr>
        </p:nvSpPr>
        <p:spPr>
          <a:xfrm>
            <a:off x="609600" y="1221849"/>
            <a:ext cx="10972800" cy="5275956"/>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a:p>
            <a:pPr lvl="6"/>
            <a:r>
              <a:rPr lang="en-GB" dirty="0"/>
              <a:t>Seventh level</a:t>
            </a:r>
          </a:p>
          <a:p>
            <a:pPr lvl="7"/>
            <a:r>
              <a:rPr lang="en-GB" dirty="0"/>
              <a:t>Eight level</a:t>
            </a:r>
          </a:p>
          <a:p>
            <a:pPr lvl="8"/>
            <a:r>
              <a:rPr lang="en-GB" dirty="0"/>
              <a:t>Ninth level</a:t>
            </a:r>
            <a:endParaRPr lang="en-US" dirty="0"/>
          </a:p>
        </p:txBody>
      </p:sp>
      <p:sp>
        <p:nvSpPr>
          <p:cNvPr id="5" name="Footer Placeholder 4"/>
          <p:cNvSpPr>
            <a:spLocks noGrp="1"/>
          </p:cNvSpPr>
          <p:nvPr>
            <p:ph type="ftr" sz="quarter" idx="3"/>
          </p:nvPr>
        </p:nvSpPr>
        <p:spPr>
          <a:xfrm>
            <a:off x="445988" y="6664998"/>
            <a:ext cx="9144000" cy="138499"/>
          </a:xfrm>
          <a:prstGeom prst="rect">
            <a:avLst/>
          </a:prstGeom>
        </p:spPr>
        <p:txBody>
          <a:bodyPr vert="horz" lIns="0" tIns="0" rIns="0" bIns="0" rtlCol="0" anchor="b" anchorCtr="0">
            <a:spAutoFit/>
          </a:bodyPr>
          <a:lstStyle>
            <a:lvl1pPr algn="l">
              <a:defRPr sz="900">
                <a:solidFill>
                  <a:schemeClr val="bg2"/>
                </a:solidFill>
              </a:defRPr>
            </a:lvl1pPr>
          </a:lstStyle>
          <a:p>
            <a:r>
              <a:rPr lang="en-US" dirty="0"/>
              <a:t>©2021 Seyfarth Shaw LLP. All rights reserved. Private and Confidential</a:t>
            </a:r>
          </a:p>
        </p:txBody>
      </p:sp>
      <p:sp>
        <p:nvSpPr>
          <p:cNvPr id="6" name="Slide Number Placeholder 5"/>
          <p:cNvSpPr>
            <a:spLocks noGrp="1"/>
          </p:cNvSpPr>
          <p:nvPr>
            <p:ph type="sldNum" sz="quarter" idx="4"/>
          </p:nvPr>
        </p:nvSpPr>
        <p:spPr>
          <a:xfrm>
            <a:off x="11499851" y="6672692"/>
            <a:ext cx="253255" cy="138499"/>
          </a:xfrm>
          <a:prstGeom prst="rect">
            <a:avLst/>
          </a:prstGeom>
        </p:spPr>
        <p:txBody>
          <a:bodyPr vert="horz" wrap="square" lIns="0" tIns="0" rIns="0" bIns="0" rtlCol="0" anchor="ctr">
            <a:spAutoFit/>
          </a:bodyPr>
          <a:lstStyle>
            <a:lvl1pPr algn="r">
              <a:defRPr sz="900">
                <a:solidFill>
                  <a:schemeClr val="bg2"/>
                </a:solidFill>
              </a:defRPr>
            </a:lvl1pPr>
          </a:lstStyle>
          <a:p>
            <a:fld id="{8F61AF13-11BC-4357-89F3-660C939FF256}" type="slidenum">
              <a:rPr lang="en-US" smtClean="0"/>
              <a:pPr/>
              <a:t>‹#›</a:t>
            </a:fld>
            <a:endParaRPr lang="en-US" dirty="0"/>
          </a:p>
        </p:txBody>
      </p:sp>
      <p:cxnSp>
        <p:nvCxnSpPr>
          <p:cNvPr id="8" name="Straight Connector 7"/>
          <p:cNvCxnSpPr/>
          <p:nvPr/>
        </p:nvCxnSpPr>
        <p:spPr>
          <a:xfrm flipV="1">
            <a:off x="382495" y="1085771"/>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9231239"/>
      </p:ext>
    </p:extLst>
  </p:cSld>
  <p:clrMap bg1="dk1" tx1="lt1" bg2="dk2" tx2="lt2" accent1="accent1" accent2="accent2" accent3="accent3" accent4="accent4" accent5="accent5" accent6="accent6" hlink="hlink" folHlink="folHlink"/>
  <p:sldLayoutIdLst>
    <p:sldLayoutId id="2147484092" r:id="rId1"/>
    <p:sldLayoutId id="2147484142" r:id="rId2"/>
    <p:sldLayoutId id="2147484143" r:id="rId3"/>
    <p:sldLayoutId id="2147484165" r:id="rId4"/>
    <p:sldLayoutId id="2147484166" r:id="rId5"/>
    <p:sldLayoutId id="2147484167" r:id="rId6"/>
    <p:sldLayoutId id="2147484168" r:id="rId7"/>
    <p:sldLayoutId id="2147484098" r:id="rId8"/>
    <p:sldLayoutId id="2147484160" r:id="rId9"/>
    <p:sldLayoutId id="2147484100" r:id="rId10"/>
    <p:sldLayoutId id="2147484144" r:id="rId11"/>
    <p:sldLayoutId id="2147484101" r:id="rId12"/>
    <p:sldLayoutId id="2147484169" r:id="rId13"/>
    <p:sldLayoutId id="2147484164" r:id="rId14"/>
    <p:sldLayoutId id="2147484153" r:id="rId15"/>
    <p:sldLayoutId id="2147484106" r:id="rId16"/>
    <p:sldLayoutId id="2147484105" r:id="rId17"/>
    <p:sldLayoutId id="2147484107" r:id="rId18"/>
    <p:sldLayoutId id="2147484108" r:id="rId19"/>
    <p:sldLayoutId id="2147484115" r:id="rId20"/>
    <p:sldLayoutId id="2147484109" r:id="rId21"/>
    <p:sldLayoutId id="2147484110" r:id="rId22"/>
    <p:sldLayoutId id="2147484111" r:id="rId23"/>
    <p:sldLayoutId id="2147484112" r:id="rId24"/>
    <p:sldLayoutId id="2147484114" r:id="rId25"/>
    <p:sldLayoutId id="2147484116" r:id="rId26"/>
    <p:sldLayoutId id="2147484117" r:id="rId27"/>
    <p:sldLayoutId id="2147484127" r:id="rId28"/>
    <p:sldLayoutId id="2147484119" r:id="rId29"/>
    <p:sldLayoutId id="2147484120" r:id="rId30"/>
    <p:sldLayoutId id="2147484118" r:id="rId31"/>
    <p:sldLayoutId id="2147484121" r:id="rId32"/>
    <p:sldLayoutId id="2147484122" r:id="rId33"/>
    <p:sldLayoutId id="2147484123" r:id="rId34"/>
    <p:sldLayoutId id="2147484124" r:id="rId35"/>
    <p:sldLayoutId id="2147484125" r:id="rId36"/>
    <p:sldLayoutId id="2147484126" r:id="rId37"/>
    <p:sldLayoutId id="2147484154" r:id="rId38"/>
    <p:sldLayoutId id="2147484129" r:id="rId39"/>
    <p:sldLayoutId id="2147484128" r:id="rId40"/>
    <p:sldLayoutId id="2147484130" r:id="rId41"/>
    <p:sldLayoutId id="2147484131" r:id="rId42"/>
    <p:sldLayoutId id="2147484132" r:id="rId43"/>
    <p:sldLayoutId id="2147484134" r:id="rId44"/>
    <p:sldLayoutId id="2147484135" r:id="rId45"/>
    <p:sldLayoutId id="2147484170" r:id="rId46"/>
    <p:sldLayoutId id="2147484136" r:id="rId47"/>
    <p:sldLayoutId id="2147484171" r:id="rId48"/>
    <p:sldLayoutId id="2147484139" r:id="rId49"/>
    <p:sldLayoutId id="2147484145" r:id="rId50"/>
    <p:sldLayoutId id="2147484148" r:id="rId51"/>
    <p:sldLayoutId id="2147484149" r:id="rId52"/>
    <p:sldLayoutId id="2147484147" r:id="rId53"/>
    <p:sldLayoutId id="2147484146" r:id="rId54"/>
    <p:sldLayoutId id="2147484150" r:id="rId55"/>
    <p:sldLayoutId id="2147484151" r:id="rId56"/>
  </p:sldLayoutIdLst>
  <p:hf hdr="0" dt="0"/>
  <p:txStyles>
    <p:titleStyle>
      <a:lvl1pPr algn="l" defTabSz="914400" rtl="0" eaLnBrk="1" latinLnBrk="0" hangingPunct="1">
        <a:lnSpc>
          <a:spcPct val="90000"/>
        </a:lnSpc>
        <a:spcBef>
          <a:spcPct val="0"/>
        </a:spcBef>
        <a:buNone/>
        <a:defRPr sz="3200" b="1" kern="1200">
          <a:solidFill>
            <a:schemeClr val="bg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2200" kern="1200">
          <a:solidFill>
            <a:schemeClr val="bg2"/>
          </a:solidFill>
          <a:latin typeface="+mn-lt"/>
          <a:ea typeface="+mn-ea"/>
          <a:cs typeface="+mn-cs"/>
        </a:defRPr>
      </a:lvl1pPr>
      <a:lvl2pPr marL="466344" indent="-228600" algn="l" defTabSz="914400" rtl="0" eaLnBrk="1" latinLnBrk="0" hangingPunct="1">
        <a:lnSpc>
          <a:spcPct val="100000"/>
        </a:lnSpc>
        <a:spcBef>
          <a:spcPts val="0"/>
        </a:spcBef>
        <a:spcAft>
          <a:spcPts val="600"/>
        </a:spcAft>
        <a:buFont typeface="Arial" panose="020B0604020202020204" pitchFamily="34" charset="0"/>
        <a:buChar char="–"/>
        <a:defRPr sz="2200" kern="1200">
          <a:solidFill>
            <a:schemeClr val="bg2"/>
          </a:solidFill>
          <a:latin typeface="+mn-lt"/>
          <a:ea typeface="+mn-ea"/>
          <a:cs typeface="+mn-cs"/>
        </a:defRPr>
      </a:lvl2pPr>
      <a:lvl3pPr marL="685800" indent="-230188" algn="l" defTabSz="914400" rtl="0" eaLnBrk="1" latinLnBrk="0" hangingPunct="1">
        <a:lnSpc>
          <a:spcPct val="100000"/>
        </a:lnSpc>
        <a:spcBef>
          <a:spcPts val="0"/>
        </a:spcBef>
        <a:spcAft>
          <a:spcPts val="600"/>
        </a:spcAft>
        <a:buFont typeface="Wingdings" panose="05000000000000000000" pitchFamily="2" charset="2"/>
        <a:buChar char="§"/>
        <a:defRPr sz="2000" kern="1200">
          <a:solidFill>
            <a:schemeClr val="bg2"/>
          </a:solidFill>
          <a:latin typeface="+mn-lt"/>
          <a:ea typeface="+mn-ea"/>
          <a:cs typeface="+mn-cs"/>
        </a:defRPr>
      </a:lvl3pPr>
      <a:lvl4pPr marL="914400" indent="-220663"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bg2"/>
          </a:solidFill>
          <a:latin typeface="+mn-lt"/>
          <a:ea typeface="+mn-ea"/>
          <a:cs typeface="+mn-cs"/>
        </a:defRPr>
      </a:lvl4pPr>
      <a:lvl5pPr marL="1143000" indent="-2317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bg2"/>
          </a:solidFill>
          <a:latin typeface="+mn-lt"/>
          <a:ea typeface="+mn-ea"/>
          <a:cs typeface="+mn-cs"/>
        </a:defRPr>
      </a:lvl5pPr>
      <a:lvl6pPr marL="1371600" indent="-228600" algn="l" defTabSz="914400" rtl="0" eaLnBrk="1" latinLnBrk="0" hangingPunct="1">
        <a:spcBef>
          <a:spcPts val="0"/>
        </a:spcBef>
        <a:spcAft>
          <a:spcPts val="600"/>
        </a:spcAft>
        <a:buFont typeface="Arial" panose="020B0604020202020204" pitchFamily="34" charset="0"/>
        <a:buChar char="-"/>
        <a:defRPr sz="1600" kern="1200" baseline="0">
          <a:solidFill>
            <a:schemeClr val="bg1"/>
          </a:solidFill>
          <a:latin typeface="+mn-lt"/>
          <a:ea typeface="+mn-ea"/>
          <a:cs typeface="+mn-cs"/>
        </a:defRPr>
      </a:lvl6pPr>
      <a:lvl7pPr marL="1600200" indent="-228600" algn="l" defTabSz="914400" rtl="0" eaLnBrk="1" latinLnBrk="0" hangingPunct="1">
        <a:spcBef>
          <a:spcPts val="0"/>
        </a:spcBef>
        <a:spcAft>
          <a:spcPts val="600"/>
        </a:spcAft>
        <a:buFont typeface="Arial" panose="020B0604020202020204" pitchFamily="34" charset="0"/>
        <a:buChar char="-"/>
        <a:defRPr sz="1600" kern="1200" baseline="0">
          <a:solidFill>
            <a:schemeClr val="bg1"/>
          </a:solidFill>
          <a:latin typeface="+mn-lt"/>
          <a:ea typeface="+mn-ea"/>
          <a:cs typeface="+mn-cs"/>
        </a:defRPr>
      </a:lvl7pPr>
      <a:lvl8pPr marL="1828800" indent="-228600" algn="l" defTabSz="914400" rtl="0" eaLnBrk="1" latinLnBrk="0" hangingPunct="1">
        <a:spcBef>
          <a:spcPts val="0"/>
        </a:spcBef>
        <a:spcAft>
          <a:spcPts val="600"/>
        </a:spcAft>
        <a:buFont typeface="Arial" panose="020B0604020202020204" pitchFamily="34" charset="0"/>
        <a:buChar char="-"/>
        <a:defRPr sz="1600" kern="1200" baseline="0">
          <a:solidFill>
            <a:schemeClr val="bg1"/>
          </a:solidFill>
          <a:latin typeface="+mn-lt"/>
          <a:ea typeface="+mn-ea"/>
          <a:cs typeface="+mn-cs"/>
        </a:defRPr>
      </a:lvl8pPr>
      <a:lvl9pPr marL="2057400" indent="-228600" algn="l" defTabSz="914400" rtl="0" eaLnBrk="1" latinLnBrk="0" hangingPunct="1">
        <a:spcBef>
          <a:spcPts val="0"/>
        </a:spcBef>
        <a:spcAft>
          <a:spcPts val="600"/>
        </a:spcAft>
        <a:buFont typeface="Arial" panose="020B0604020202020204" pitchFamily="34" charset="0"/>
        <a:buChar char="-"/>
        <a:defRPr sz="1600" kern="1200" baseline="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7681" y="713259"/>
            <a:ext cx="11216639" cy="684213"/>
          </a:xfrm>
          <a:prstGeom prst="rect">
            <a:avLst/>
          </a:prstGeom>
        </p:spPr>
        <p:txBody>
          <a:bodyPr vert="horz" lIns="0" tIns="0" rIns="0" bIns="0" rtlCol="0" anchor="ctr">
            <a:noAutofit/>
          </a:bodyPr>
          <a:lstStyle/>
          <a:p>
            <a:r>
              <a:rPr lang="en-US" noProof="0" dirty="0"/>
              <a:t>Click to edit Master title style</a:t>
            </a:r>
          </a:p>
        </p:txBody>
      </p:sp>
      <p:sp>
        <p:nvSpPr>
          <p:cNvPr id="3" name="Text Placeholder 2"/>
          <p:cNvSpPr>
            <a:spLocks noGrp="1"/>
          </p:cNvSpPr>
          <p:nvPr>
            <p:ph type="body" idx="1"/>
          </p:nvPr>
        </p:nvSpPr>
        <p:spPr>
          <a:xfrm>
            <a:off x="487680" y="1505422"/>
            <a:ext cx="11216640" cy="4659072"/>
          </a:xfrm>
          <a:prstGeom prst="rect">
            <a:avLst/>
          </a:prstGeom>
        </p:spPr>
        <p:txBody>
          <a:bodyPr vert="horz" lIns="0" tIns="0" rIns="0" bIns="0" rtlCol="0">
            <a:noAutofit/>
          </a:bodyPr>
          <a:lstStyle/>
          <a:p>
            <a:pPr lvl="0"/>
            <a:r>
              <a:rPr lang="en-US" dirty="0"/>
              <a:t>Edit Master text styles</a:t>
            </a:r>
          </a:p>
          <a:p>
            <a:pPr marL="515938" lvl="1" indent="-228600" algn="l" defTabSz="914400" rtl="0" eaLnBrk="1" latinLnBrk="0" hangingPunct="1">
              <a:lnSpc>
                <a:spcPct val="95000"/>
              </a:lnSpc>
              <a:spcBef>
                <a:spcPts val="600"/>
              </a:spcBef>
              <a:spcAft>
                <a:spcPts val="600"/>
              </a:spcAft>
              <a:buSzPct val="90000"/>
              <a:buFont typeface="Telefonica Text" panose="02000506040000020004" pitchFamily="50" charset="0"/>
              <a:buChar char="–"/>
              <a:tabLst/>
            </a:pPr>
            <a:r>
              <a:rPr lang="en-US" dirty="0"/>
              <a:t>Second level</a:t>
            </a:r>
          </a:p>
          <a:p>
            <a:pPr lvl="2"/>
            <a:r>
              <a:rPr lang="en-US" dirty="0"/>
              <a:t>Third level</a:t>
            </a:r>
          </a:p>
          <a:p>
            <a:pPr lvl="2"/>
            <a:r>
              <a:rPr lang="en-US" dirty="0"/>
              <a:t>Fourth level</a:t>
            </a:r>
          </a:p>
          <a:p>
            <a:pPr lvl="2"/>
            <a:r>
              <a:rPr lang="en-US" dirty="0"/>
              <a:t>Fifth level</a:t>
            </a:r>
          </a:p>
        </p:txBody>
      </p:sp>
      <p:sp>
        <p:nvSpPr>
          <p:cNvPr id="5" name="Footer Placeholder 4"/>
          <p:cNvSpPr>
            <a:spLocks noGrp="1"/>
          </p:cNvSpPr>
          <p:nvPr>
            <p:ph type="ftr" sz="quarter" idx="3"/>
          </p:nvPr>
        </p:nvSpPr>
        <p:spPr>
          <a:xfrm>
            <a:off x="4882205" y="6499319"/>
            <a:ext cx="3790484" cy="188118"/>
          </a:xfrm>
          <a:prstGeom prst="rect">
            <a:avLst/>
          </a:prstGeom>
        </p:spPr>
        <p:txBody>
          <a:bodyPr vert="horz" lIns="91440" tIns="45720" rIns="91440" bIns="45720" rtlCol="0" anchor="ctr"/>
          <a:lstStyle>
            <a:lvl1pPr algn="ctr">
              <a:defRPr sz="1000">
                <a:solidFill>
                  <a:schemeClr val="tx1"/>
                </a:solidFill>
              </a:defRPr>
            </a:lvl1pPr>
          </a:lstStyle>
          <a:p>
            <a:endParaRPr lang="en-US" noProof="0" dirty="0"/>
          </a:p>
        </p:txBody>
      </p:sp>
      <p:sp>
        <p:nvSpPr>
          <p:cNvPr id="6" name="Slide Number Placeholder 5"/>
          <p:cNvSpPr>
            <a:spLocks noGrp="1"/>
          </p:cNvSpPr>
          <p:nvPr>
            <p:ph type="sldNum" sz="quarter" idx="4"/>
          </p:nvPr>
        </p:nvSpPr>
        <p:spPr>
          <a:xfrm>
            <a:off x="8836762" y="6510528"/>
            <a:ext cx="2867559" cy="157068"/>
          </a:xfrm>
          <a:prstGeom prst="rect">
            <a:avLst/>
          </a:prstGeom>
        </p:spPr>
        <p:txBody>
          <a:bodyPr vert="horz" lIns="0" tIns="45720" rIns="0" bIns="45720" rtlCol="0" anchor="ctr"/>
          <a:lstStyle>
            <a:lvl1pPr algn="r">
              <a:defRPr sz="1000">
                <a:solidFill>
                  <a:schemeClr val="tx1"/>
                </a:solidFill>
              </a:defRPr>
            </a:lvl1pPr>
          </a:lstStyle>
          <a:p>
            <a:fld id="{E6CFA7DF-507C-4E09-82DC-45BF34BA84A3}" type="slidenum">
              <a:rPr lang="en-US" smtClean="0"/>
              <a:pPr/>
              <a:t>‹#›</a:t>
            </a:fld>
            <a:endParaRPr lang="en-US" dirty="0"/>
          </a:p>
        </p:txBody>
      </p:sp>
      <p:cxnSp>
        <p:nvCxnSpPr>
          <p:cNvPr id="8" name="Straight Connector 7"/>
          <p:cNvCxnSpPr/>
          <p:nvPr userDrawn="1"/>
        </p:nvCxnSpPr>
        <p:spPr>
          <a:xfrm>
            <a:off x="487680" y="6046937"/>
            <a:ext cx="11216640" cy="0"/>
          </a:xfrm>
          <a:prstGeom prst="line">
            <a:avLst/>
          </a:prstGeom>
          <a:ln w="9525" cmpd="sng"/>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487681" y="6256356"/>
            <a:ext cx="1331177" cy="381677"/>
          </a:xfrm>
          <a:prstGeom prst="rect">
            <a:avLst/>
          </a:prstGeom>
        </p:spPr>
      </p:pic>
      <p:sp>
        <p:nvSpPr>
          <p:cNvPr id="16" name="Title 1"/>
          <p:cNvSpPr txBox="1">
            <a:spLocks/>
          </p:cNvSpPr>
          <p:nvPr userDrawn="1"/>
        </p:nvSpPr>
        <p:spPr>
          <a:xfrm>
            <a:off x="487679" y="45720"/>
            <a:ext cx="11216639" cy="595590"/>
          </a:xfrm>
          <a:prstGeom prst="rect">
            <a:avLst/>
          </a:prstGeom>
        </p:spPr>
        <p:txBody>
          <a:bodyPr lIns="0" rIns="0" anchor="ctr"/>
          <a:lstStyle>
            <a:lvl1pPr algn="l" defTabSz="914400" rtl="0" eaLnBrk="1" latinLnBrk="0" hangingPunct="1">
              <a:lnSpc>
                <a:spcPct val="90000"/>
              </a:lnSpc>
              <a:spcBef>
                <a:spcPct val="0"/>
              </a:spcBef>
              <a:buNone/>
              <a:defRPr sz="3600" kern="1200">
                <a:solidFill>
                  <a:schemeClr val="accent1"/>
                </a:solidFill>
                <a:latin typeface="+mj-lt"/>
                <a:ea typeface="+mj-ea"/>
                <a:cs typeface="+mj-cs"/>
              </a:defRPr>
            </a:lvl1pPr>
          </a:lstStyle>
          <a:p>
            <a:pPr>
              <a:spcAft>
                <a:spcPts val="0"/>
              </a:spcAft>
              <a:tabLst>
                <a:tab pos="6796088" algn="l"/>
              </a:tabLst>
            </a:pPr>
            <a:r>
              <a:rPr lang="en-US" sz="2000" b="1" i="0" kern="1200" spc="0" baseline="0" dirty="0">
                <a:solidFill>
                  <a:srgbClr val="0067B9"/>
                </a:solidFill>
                <a:latin typeface="+mn-lt"/>
                <a:ea typeface="+mj-ea"/>
                <a:cs typeface="Georgia"/>
              </a:rPr>
              <a:t>JPMA Webinar Series, Session 2: COVID-19-Related Legal Updates</a:t>
            </a:r>
          </a:p>
        </p:txBody>
      </p:sp>
    </p:spTree>
    <p:extLst>
      <p:ext uri="{BB962C8B-B14F-4D97-AF65-F5344CB8AC3E}">
        <p14:creationId xmlns:p14="http://schemas.microsoft.com/office/powerpoint/2010/main" val="1584703362"/>
      </p:ext>
    </p:extLst>
  </p:cSld>
  <p:clrMap bg1="lt1" tx1="dk1" bg2="lt2" tx2="dk2" accent1="accent1" accent2="accent2" accent3="accent3" accent4="accent4" accent5="accent5" accent6="accent6" hlink="hlink" folHlink="folHlink"/>
  <p:sldLayoutIdLst>
    <p:sldLayoutId id="2147484173" r:id="rId1"/>
    <p:sldLayoutId id="2147484174" r:id="rId2"/>
    <p:sldLayoutId id="2147484175" r:id="rId3"/>
    <p:sldLayoutId id="2147484176" r:id="rId4"/>
    <p:sldLayoutId id="2147484177" r:id="rId5"/>
    <p:sldLayoutId id="2147484178" r:id="rId6"/>
    <p:sldLayoutId id="2147484179" r:id="rId7"/>
    <p:sldLayoutId id="2147484180" r:id="rId8"/>
    <p:sldLayoutId id="2147484181" r:id="rId9"/>
    <p:sldLayoutId id="2147484182" r:id="rId10"/>
    <p:sldLayoutId id="2147484183" r:id="rId11"/>
    <p:sldLayoutId id="2147484184" r:id="rId12"/>
    <p:sldLayoutId id="2147484185" r:id="rId13"/>
    <p:sldLayoutId id="2147484186" r:id="rId14"/>
    <p:sldLayoutId id="2147484187" r:id="rId15"/>
    <p:sldLayoutId id="2147484188" r:id="rId16"/>
    <p:sldLayoutId id="2147484189" r:id="rId17"/>
    <p:sldLayoutId id="2147484190" r:id="rId18"/>
    <p:sldLayoutId id="2147484191" r:id="rId19"/>
  </p:sldLayoutIdLst>
  <p:hf hdr="0" ftr="0" dt="0"/>
  <p:txStyles>
    <p:titleStyle>
      <a:lvl1pPr algn="l" defTabSz="914400" rtl="0" eaLnBrk="1" latinLnBrk="0" hangingPunct="1">
        <a:lnSpc>
          <a:spcPct val="90000"/>
        </a:lnSpc>
        <a:spcBef>
          <a:spcPct val="0"/>
        </a:spcBef>
        <a:buNone/>
        <a:defRPr sz="3600" b="1" kern="1200">
          <a:solidFill>
            <a:schemeClr val="tx1"/>
          </a:solidFill>
          <a:latin typeface="+mn-lt"/>
          <a:ea typeface="+mj-ea"/>
          <a:cs typeface="+mj-cs"/>
        </a:defRPr>
      </a:lvl1pPr>
    </p:titleStyle>
    <p:bodyStyle>
      <a:lvl1pPr marL="271463" indent="-271463" algn="l" defTabSz="914400" rtl="0" eaLnBrk="1" latinLnBrk="0" hangingPunct="1">
        <a:lnSpc>
          <a:spcPct val="95000"/>
        </a:lnSpc>
        <a:spcBef>
          <a:spcPts val="600"/>
        </a:spcBef>
        <a:spcAft>
          <a:spcPts val="600"/>
        </a:spcAft>
        <a:buClr>
          <a:schemeClr val="tx1"/>
        </a:buClr>
        <a:buSzPct val="90000"/>
        <a:buFont typeface="Wingdings" panose="05000000000000000000" pitchFamily="2" charset="2"/>
        <a:buChar char="§"/>
        <a:defRPr sz="2400" kern="1200">
          <a:solidFill>
            <a:schemeClr val="tx1">
              <a:lumMod val="50000"/>
            </a:schemeClr>
          </a:solidFill>
          <a:latin typeface="+mn-lt"/>
          <a:ea typeface="+mn-ea"/>
          <a:cs typeface="+mn-cs"/>
        </a:defRPr>
      </a:lvl1pPr>
      <a:lvl2pPr marL="515938" indent="-228600" algn="l" defTabSz="914400" rtl="0" eaLnBrk="1" latinLnBrk="0" hangingPunct="1">
        <a:lnSpc>
          <a:spcPct val="95000"/>
        </a:lnSpc>
        <a:spcBef>
          <a:spcPts val="600"/>
        </a:spcBef>
        <a:spcAft>
          <a:spcPts val="600"/>
        </a:spcAft>
        <a:buSzPct val="90000"/>
        <a:buFont typeface="Telefonica Text" panose="02000506040000020004" pitchFamily="50" charset="0"/>
        <a:buChar char="–"/>
        <a:tabLst/>
        <a:defRPr sz="1800" kern="1200">
          <a:solidFill>
            <a:schemeClr val="tx1">
              <a:lumMod val="50000"/>
            </a:schemeClr>
          </a:solidFill>
          <a:latin typeface="+mn-lt"/>
          <a:ea typeface="+mn-ea"/>
          <a:cs typeface="+mn-cs"/>
        </a:defRPr>
      </a:lvl2pPr>
      <a:lvl3pPr marL="804863" indent="-271463" algn="l" defTabSz="914400" rtl="0" eaLnBrk="1" latinLnBrk="0" hangingPunct="1">
        <a:lnSpc>
          <a:spcPct val="95000"/>
        </a:lnSpc>
        <a:spcBef>
          <a:spcPts val="600"/>
        </a:spcBef>
        <a:spcAft>
          <a:spcPts val="600"/>
        </a:spcAft>
        <a:buSzPct val="90000"/>
        <a:buFont typeface="Wingdings" panose="05000000000000000000" pitchFamily="2" charset="2"/>
        <a:buChar char="§"/>
        <a:tabLst/>
        <a:defRPr lang="en-US" sz="1400" kern="1200" noProof="0">
          <a:solidFill>
            <a:schemeClr val="tx1">
              <a:lumMod val="50000"/>
            </a:schemeClr>
          </a:solidFill>
          <a:latin typeface="+mn-lt"/>
          <a:ea typeface="+mn-ea"/>
          <a:cs typeface="+mn-cs"/>
        </a:defRPr>
      </a:lvl3pPr>
      <a:lvl4pPr marL="804863" indent="-271463" algn="l" defTabSz="914400" rtl="0" eaLnBrk="1" latinLnBrk="0" hangingPunct="1">
        <a:lnSpc>
          <a:spcPct val="95000"/>
        </a:lnSpc>
        <a:spcBef>
          <a:spcPts val="0"/>
        </a:spcBef>
        <a:spcAft>
          <a:spcPts val="600"/>
        </a:spcAft>
        <a:buClr>
          <a:schemeClr val="tx1"/>
        </a:buClr>
        <a:buSzPct val="90000"/>
        <a:buFont typeface="Telefonica Text" panose="02000506040000020004" pitchFamily="50" charset="0"/>
        <a:buChar char="–"/>
        <a:tabLst/>
        <a:defRPr sz="1800" kern="1200">
          <a:solidFill>
            <a:schemeClr val="tx1">
              <a:lumMod val="50000"/>
            </a:schemeClr>
          </a:solidFill>
          <a:latin typeface="+mn-lt"/>
          <a:ea typeface="+mn-ea"/>
          <a:cs typeface="+mn-cs"/>
        </a:defRPr>
      </a:lvl4pPr>
      <a:lvl5pPr marL="804863" indent="-271463" algn="l" defTabSz="914400" rtl="0" eaLnBrk="1" latinLnBrk="0" hangingPunct="1">
        <a:lnSpc>
          <a:spcPct val="95000"/>
        </a:lnSpc>
        <a:spcBef>
          <a:spcPts val="0"/>
        </a:spcBef>
        <a:spcAft>
          <a:spcPts val="600"/>
        </a:spcAft>
        <a:buSzPct val="90000"/>
        <a:buFont typeface="Wingdings" panose="05000000000000000000" pitchFamily="2" charset="2"/>
        <a:buChar char="§"/>
        <a:tabLst/>
        <a:defRPr sz="1800" kern="1200">
          <a:solidFill>
            <a:schemeClr val="tx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8">
          <p15:clr>
            <a:srgbClr val="F26B43"/>
          </p15:clr>
        </p15:guide>
        <p15:guide id="2" pos="5532">
          <p15:clr>
            <a:srgbClr val="F26B43"/>
          </p15:clr>
        </p15:guide>
        <p15:guide id="3" orient="horz" pos="228">
          <p15:clr>
            <a:srgbClr val="F26B43"/>
          </p15:clr>
        </p15:guide>
        <p15:guide id="4" orient="horz" pos="663">
          <p15:clr>
            <a:srgbClr val="F26B43"/>
          </p15:clr>
        </p15:guide>
        <p15:guide id="5" orient="horz" pos="720">
          <p15:clr>
            <a:srgbClr val="F26B43"/>
          </p15:clr>
        </p15:guide>
        <p15:guide id="6" orient="horz" pos="385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1">
            <a:extLst>
              <a:ext uri="{28A0092B-C50C-407E-A947-70E740481C1C}">
                <a14:useLocalDpi xmlns:a14="http://schemas.microsoft.com/office/drawing/2010/main" val="0"/>
              </a:ext>
            </a:extLst>
          </a:blip>
          <a:srcRect t="89136"/>
          <a:stretch/>
        </p:blipFill>
        <p:spPr>
          <a:xfrm>
            <a:off x="0" y="6112933"/>
            <a:ext cx="12192000" cy="745067"/>
          </a:xfrm>
          <a:prstGeom prst="rect">
            <a:avLst/>
          </a:prstGeom>
        </p:spPr>
      </p:pic>
      <p:pic>
        <p:nvPicPr>
          <p:cNvPr id="8" name="Picture 7"/>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812048" y="6392755"/>
            <a:ext cx="2997949" cy="292317"/>
          </a:xfrm>
          <a:prstGeom prst="rect">
            <a:avLst/>
          </a:prstGeom>
        </p:spPr>
      </p:pic>
      <p:sp>
        <p:nvSpPr>
          <p:cNvPr id="2" name="Title Placeholder 1"/>
          <p:cNvSpPr>
            <a:spLocks noGrp="1"/>
          </p:cNvSpPr>
          <p:nvPr>
            <p:ph type="title"/>
          </p:nvPr>
        </p:nvSpPr>
        <p:spPr>
          <a:xfrm>
            <a:off x="838200" y="365127"/>
            <a:ext cx="10515600" cy="7794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324599"/>
            <a:ext cx="10515600" cy="485236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812048" y="5680340"/>
            <a:ext cx="4114800" cy="365125"/>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cs typeface="Arial" panose="020B0604020202020204" pitchFamily="34" charset="0"/>
              </a:defRPr>
            </a:lvl1pPr>
          </a:lstStyle>
          <a:p>
            <a:r>
              <a:rPr lang="en-US" dirty="0"/>
              <a:t>Add source or notes here</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bg1"/>
                </a:solidFill>
              </a:defRPr>
            </a:lvl1pPr>
          </a:lstStyle>
          <a:p>
            <a:fld id="{E6AB0CA8-27AE-4F82-A141-302F5F13940C}" type="slidenum">
              <a:rPr lang="en-US" smtClean="0"/>
              <a:pPr/>
              <a:t>‹#›</a:t>
            </a:fld>
            <a:endParaRPr lang="en-US" dirty="0"/>
          </a:p>
        </p:txBody>
      </p:sp>
    </p:spTree>
    <p:extLst>
      <p:ext uri="{BB962C8B-B14F-4D97-AF65-F5344CB8AC3E}">
        <p14:creationId xmlns:p14="http://schemas.microsoft.com/office/powerpoint/2010/main" val="3807175027"/>
      </p:ext>
    </p:extLst>
  </p:cSld>
  <p:clrMap bg1="lt1" tx1="dk1" bg2="lt2" tx2="dk2" accent1="accent1" accent2="accent2" accent3="accent3" accent4="accent4" accent5="accent5" accent6="accent6" hlink="hlink" folHlink="folHlink"/>
  <p:sldLayoutIdLst>
    <p:sldLayoutId id="2147484193" r:id="rId1"/>
    <p:sldLayoutId id="2147484194" r:id="rId2"/>
    <p:sldLayoutId id="2147484195" r:id="rId3"/>
    <p:sldLayoutId id="2147484196" r:id="rId4"/>
    <p:sldLayoutId id="2147484197" r:id="rId5"/>
    <p:sldLayoutId id="2147484198" r:id="rId6"/>
    <p:sldLayoutId id="2147484199" r:id="rId7"/>
    <p:sldLayoutId id="2147484200" r:id="rId8"/>
    <p:sldLayoutId id="2147484201" r:id="rId9"/>
    <p:sldLayoutId id="2147484202" r:id="rId10"/>
    <p:sldLayoutId id="2147484203" r:id="rId11"/>
    <p:sldLayoutId id="2147484204" r:id="rId12"/>
    <p:sldLayoutId id="2147484205" r:id="rId13"/>
    <p:sldLayoutId id="2147484206" r:id="rId14"/>
    <p:sldLayoutId id="2147484207" r:id="rId15"/>
    <p:sldLayoutId id="2147484208" r:id="rId16"/>
    <p:sldLayoutId id="2147484209" r:id="rId17"/>
    <p:sldLayoutId id="2147484210" r:id="rId18"/>
    <p:sldLayoutId id="2147484211" r:id="rId19"/>
    <p:sldLayoutId id="2147484212" r:id="rId20"/>
    <p:sldLayoutId id="2147484213" r:id="rId21"/>
    <p:sldLayoutId id="2147484214" r:id="rId22"/>
    <p:sldLayoutId id="2147484215" r:id="rId23"/>
    <p:sldLayoutId id="2147484216" r:id="rId24"/>
    <p:sldLayoutId id="2147484217" r:id="rId25"/>
    <p:sldLayoutId id="2147484218" r:id="rId26"/>
    <p:sldLayoutId id="2147484219" r:id="rId27"/>
    <p:sldLayoutId id="2147484220" r:id="rId28"/>
    <p:sldLayoutId id="2147484221" r:id="rId29"/>
  </p:sldLayoutIdLst>
  <p:hf hdr="0" ftr="0" dt="0"/>
  <p:txStyles>
    <p:titleStyle>
      <a:lvl1pPr algn="l" defTabSz="914400" rtl="0" eaLnBrk="1" latinLnBrk="0" hangingPunct="1">
        <a:lnSpc>
          <a:spcPct val="90000"/>
        </a:lnSpc>
        <a:spcBef>
          <a:spcPct val="0"/>
        </a:spcBef>
        <a:buNone/>
        <a:defRPr sz="3200" kern="1200">
          <a:solidFill>
            <a:srgbClr val="012169"/>
          </a:solidFill>
          <a:latin typeface="Century Gothic" panose="020B0502020202020204" pitchFamily="34" charset="0"/>
          <a:ea typeface="+mj-ea"/>
          <a:cs typeface="+mj-cs"/>
        </a:defRPr>
      </a:lvl1pPr>
    </p:titleStyle>
    <p:bodyStyle>
      <a:lvl1pPr marL="228600" indent="-228600" algn="l" defTabSz="914400" rtl="0" eaLnBrk="1" latinLnBrk="0" hangingPunct="1">
        <a:lnSpc>
          <a:spcPct val="100000"/>
        </a:lnSpc>
        <a:spcBef>
          <a:spcPts val="600"/>
        </a:spcBef>
        <a:buClr>
          <a:srgbClr val="00A9E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A9E0"/>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A9E0"/>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A9E0"/>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A9E0"/>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16">
          <p15:clr>
            <a:srgbClr val="F26B43"/>
          </p15:clr>
        </p15:guide>
        <p15:guide id="2" pos="288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506496"/>
            <a:ext cx="10972800" cy="443198"/>
          </a:xfrm>
          <a:prstGeom prst="rect">
            <a:avLst/>
          </a:prstGeom>
        </p:spPr>
        <p:txBody>
          <a:bodyPr vert="horz" lIns="0" tIns="0" rIns="0" bIns="0" rtlCol="0" anchor="b" anchorCtr="0">
            <a:spAutoFit/>
          </a:bodyPr>
          <a:lstStyle/>
          <a:p>
            <a:r>
              <a:rPr lang="en-US"/>
              <a:t>Click to edit Master title style</a:t>
            </a:r>
            <a:endParaRPr lang="en-US" dirty="0"/>
          </a:p>
        </p:txBody>
      </p:sp>
      <p:sp>
        <p:nvSpPr>
          <p:cNvPr id="3" name="Text Placeholder 2"/>
          <p:cNvSpPr>
            <a:spLocks noGrp="1"/>
          </p:cNvSpPr>
          <p:nvPr>
            <p:ph type="body" idx="1"/>
          </p:nvPr>
        </p:nvSpPr>
        <p:spPr>
          <a:xfrm>
            <a:off x="609600" y="1221849"/>
            <a:ext cx="10972800" cy="5275956"/>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a:p>
            <a:pPr lvl="6"/>
            <a:r>
              <a:rPr lang="en-GB" dirty="0"/>
              <a:t>Seventh level</a:t>
            </a:r>
          </a:p>
          <a:p>
            <a:pPr lvl="7"/>
            <a:r>
              <a:rPr lang="en-GB" dirty="0"/>
              <a:t>Eighth level</a:t>
            </a:r>
          </a:p>
          <a:p>
            <a:pPr lvl="8"/>
            <a:r>
              <a:rPr lang="en-GB" dirty="0"/>
              <a:t>Ninth level</a:t>
            </a:r>
            <a:endParaRPr lang="en-US" dirty="0"/>
          </a:p>
        </p:txBody>
      </p:sp>
      <p:sp>
        <p:nvSpPr>
          <p:cNvPr id="5" name="Footer Placeholder 4"/>
          <p:cNvSpPr>
            <a:spLocks noGrp="1"/>
          </p:cNvSpPr>
          <p:nvPr>
            <p:ph type="ftr" sz="quarter" idx="3"/>
          </p:nvPr>
        </p:nvSpPr>
        <p:spPr>
          <a:xfrm>
            <a:off x="445988" y="6664998"/>
            <a:ext cx="9144000" cy="138499"/>
          </a:xfrm>
          <a:prstGeom prst="rect">
            <a:avLst/>
          </a:prstGeom>
        </p:spPr>
        <p:txBody>
          <a:bodyPr vert="horz" lIns="0" tIns="0" rIns="0" bIns="0" rtlCol="0" anchor="b" anchorCtr="0">
            <a:spAutoFit/>
          </a:bodyPr>
          <a:lstStyle>
            <a:lvl1pPr algn="l">
              <a:defRPr sz="900">
                <a:solidFill>
                  <a:schemeClr val="bg2"/>
                </a:solidFill>
              </a:defRPr>
            </a:lvl1pPr>
          </a:lstStyle>
          <a:p>
            <a:r>
              <a:rPr lang="en-US" dirty="0"/>
              <a:t>2020 Seyfarth Shaw LLP. All rights reserved. Private and Confidential</a:t>
            </a:r>
          </a:p>
        </p:txBody>
      </p:sp>
      <p:sp>
        <p:nvSpPr>
          <p:cNvPr id="6" name="Slide Number Placeholder 5"/>
          <p:cNvSpPr>
            <a:spLocks noGrp="1"/>
          </p:cNvSpPr>
          <p:nvPr>
            <p:ph type="sldNum" sz="quarter" idx="4"/>
          </p:nvPr>
        </p:nvSpPr>
        <p:spPr>
          <a:xfrm>
            <a:off x="11499851" y="6672692"/>
            <a:ext cx="253255" cy="138499"/>
          </a:xfrm>
          <a:prstGeom prst="rect">
            <a:avLst/>
          </a:prstGeom>
        </p:spPr>
        <p:txBody>
          <a:bodyPr vert="horz" wrap="square" lIns="0" tIns="0" rIns="0" bIns="0" rtlCol="0" anchor="ctr">
            <a:spAutoFit/>
          </a:bodyPr>
          <a:lstStyle>
            <a:lvl1pPr algn="r">
              <a:defRPr sz="900">
                <a:solidFill>
                  <a:schemeClr val="bg2"/>
                </a:solidFill>
              </a:defRPr>
            </a:lvl1pPr>
          </a:lstStyle>
          <a:p>
            <a:fld id="{8F61AF13-11BC-4357-89F3-660C939FF256}" type="slidenum">
              <a:rPr lang="en-US" smtClean="0"/>
              <a:pPr/>
              <a:t>‹#›</a:t>
            </a:fld>
            <a:endParaRPr lang="en-US" dirty="0"/>
          </a:p>
        </p:txBody>
      </p:sp>
      <p:cxnSp>
        <p:nvCxnSpPr>
          <p:cNvPr id="8" name="Straight Connector 7"/>
          <p:cNvCxnSpPr/>
          <p:nvPr/>
        </p:nvCxnSpPr>
        <p:spPr>
          <a:xfrm flipV="1">
            <a:off x="382495" y="1085771"/>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6987201"/>
      </p:ext>
    </p:extLst>
  </p:cSld>
  <p:clrMap bg1="dk1" tx1="lt1" bg2="dk2" tx2="lt2" accent1="accent1" accent2="accent2" accent3="accent3" accent4="accent4" accent5="accent5" accent6="accent6" hlink="hlink" folHlink="folHlink"/>
  <p:sldLayoutIdLst>
    <p:sldLayoutId id="2147484223" r:id="rId1"/>
    <p:sldLayoutId id="2147484224" r:id="rId2"/>
    <p:sldLayoutId id="2147484225" r:id="rId3"/>
    <p:sldLayoutId id="2147484226" r:id="rId4"/>
    <p:sldLayoutId id="2147484227" r:id="rId5"/>
    <p:sldLayoutId id="2147484228" r:id="rId6"/>
    <p:sldLayoutId id="2147484229" r:id="rId7"/>
    <p:sldLayoutId id="2147484230" r:id="rId8"/>
    <p:sldLayoutId id="2147484231" r:id="rId9"/>
    <p:sldLayoutId id="2147484232" r:id="rId10"/>
    <p:sldLayoutId id="2147484233" r:id="rId11"/>
    <p:sldLayoutId id="2147484234" r:id="rId12"/>
    <p:sldLayoutId id="2147484235" r:id="rId13"/>
    <p:sldLayoutId id="2147484236" r:id="rId14"/>
    <p:sldLayoutId id="2147484237" r:id="rId15"/>
    <p:sldLayoutId id="2147484238" r:id="rId16"/>
    <p:sldLayoutId id="2147484239" r:id="rId17"/>
    <p:sldLayoutId id="2147484240" r:id="rId18"/>
    <p:sldLayoutId id="2147484241" r:id="rId19"/>
    <p:sldLayoutId id="2147484242" r:id="rId20"/>
    <p:sldLayoutId id="2147484243" r:id="rId21"/>
    <p:sldLayoutId id="2147484244" r:id="rId22"/>
    <p:sldLayoutId id="2147484245" r:id="rId23"/>
    <p:sldLayoutId id="2147484246" r:id="rId24"/>
    <p:sldLayoutId id="2147484247" r:id="rId25"/>
    <p:sldLayoutId id="2147484248" r:id="rId26"/>
    <p:sldLayoutId id="2147484249" r:id="rId27"/>
    <p:sldLayoutId id="2147484250" r:id="rId28"/>
    <p:sldLayoutId id="2147484251" r:id="rId29"/>
    <p:sldLayoutId id="2147484252" r:id="rId30"/>
    <p:sldLayoutId id="2147484253" r:id="rId31"/>
    <p:sldLayoutId id="2147484254" r:id="rId32"/>
    <p:sldLayoutId id="2147484255" r:id="rId33"/>
    <p:sldLayoutId id="2147484256" r:id="rId34"/>
    <p:sldLayoutId id="2147484257" r:id="rId35"/>
    <p:sldLayoutId id="2147484258" r:id="rId36"/>
    <p:sldLayoutId id="2147484259" r:id="rId37"/>
    <p:sldLayoutId id="2147484260" r:id="rId38"/>
    <p:sldLayoutId id="2147484261" r:id="rId39"/>
    <p:sldLayoutId id="2147484262" r:id="rId40"/>
    <p:sldLayoutId id="2147484263" r:id="rId41"/>
    <p:sldLayoutId id="2147484264" r:id="rId42"/>
    <p:sldLayoutId id="2147484265" r:id="rId43"/>
    <p:sldLayoutId id="2147484266" r:id="rId44"/>
    <p:sldLayoutId id="2147484267" r:id="rId45"/>
    <p:sldLayoutId id="2147484268" r:id="rId46"/>
    <p:sldLayoutId id="2147484269" r:id="rId47"/>
    <p:sldLayoutId id="2147484270" r:id="rId48"/>
    <p:sldLayoutId id="2147484271" r:id="rId49"/>
    <p:sldLayoutId id="2147484272" r:id="rId50"/>
    <p:sldLayoutId id="2147484273" r:id="rId51"/>
    <p:sldLayoutId id="2147484274" r:id="rId52"/>
    <p:sldLayoutId id="2147484275" r:id="rId53"/>
    <p:sldLayoutId id="2147484276" r:id="rId54"/>
    <p:sldLayoutId id="2147484277" r:id="rId55"/>
    <p:sldLayoutId id="2147484278" r:id="rId56"/>
    <p:sldLayoutId id="2147484279" r:id="rId57"/>
    <p:sldLayoutId id="2147484280" r:id="rId58"/>
  </p:sldLayoutIdLst>
  <p:hf hdr="0" dt="0"/>
  <p:txStyles>
    <p:titleStyle>
      <a:lvl1pPr algn="l" defTabSz="914400" rtl="0" eaLnBrk="1" latinLnBrk="0" hangingPunct="1">
        <a:lnSpc>
          <a:spcPct val="90000"/>
        </a:lnSpc>
        <a:spcBef>
          <a:spcPct val="0"/>
        </a:spcBef>
        <a:buNone/>
        <a:defRPr sz="3200" b="1" kern="1200">
          <a:solidFill>
            <a:schemeClr val="bg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2200" kern="1200">
          <a:solidFill>
            <a:schemeClr val="bg2"/>
          </a:solidFill>
          <a:latin typeface="+mn-lt"/>
          <a:ea typeface="+mn-ea"/>
          <a:cs typeface="+mn-cs"/>
        </a:defRPr>
      </a:lvl1pPr>
      <a:lvl2pPr marL="466344" indent="-228600" algn="l" defTabSz="914400" rtl="0" eaLnBrk="1" latinLnBrk="0" hangingPunct="1">
        <a:lnSpc>
          <a:spcPct val="100000"/>
        </a:lnSpc>
        <a:spcBef>
          <a:spcPts val="0"/>
        </a:spcBef>
        <a:spcAft>
          <a:spcPts val="600"/>
        </a:spcAft>
        <a:buFont typeface="Arial" panose="020B0604020202020204" pitchFamily="34" charset="0"/>
        <a:buChar char="–"/>
        <a:defRPr sz="2200" kern="1200">
          <a:solidFill>
            <a:schemeClr val="bg2"/>
          </a:solidFill>
          <a:latin typeface="+mn-lt"/>
          <a:ea typeface="+mn-ea"/>
          <a:cs typeface="+mn-cs"/>
        </a:defRPr>
      </a:lvl2pPr>
      <a:lvl3pPr marL="685800" indent="-230188" algn="l" defTabSz="914400" rtl="0" eaLnBrk="1" latinLnBrk="0" hangingPunct="1">
        <a:lnSpc>
          <a:spcPct val="100000"/>
        </a:lnSpc>
        <a:spcBef>
          <a:spcPts val="0"/>
        </a:spcBef>
        <a:spcAft>
          <a:spcPts val="600"/>
        </a:spcAft>
        <a:buFont typeface="Wingdings" panose="05000000000000000000" pitchFamily="2" charset="2"/>
        <a:buChar char="§"/>
        <a:defRPr sz="2000" kern="1200">
          <a:solidFill>
            <a:schemeClr val="bg2"/>
          </a:solidFill>
          <a:latin typeface="+mn-lt"/>
          <a:ea typeface="+mn-ea"/>
          <a:cs typeface="+mn-cs"/>
        </a:defRPr>
      </a:lvl3pPr>
      <a:lvl4pPr marL="914400" indent="-220663"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bg2"/>
          </a:solidFill>
          <a:latin typeface="+mn-lt"/>
          <a:ea typeface="+mn-ea"/>
          <a:cs typeface="+mn-cs"/>
        </a:defRPr>
      </a:lvl4pPr>
      <a:lvl5pPr marL="1143000" indent="-2317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bg2"/>
          </a:solidFill>
          <a:latin typeface="+mn-lt"/>
          <a:ea typeface="+mn-ea"/>
          <a:cs typeface="+mn-cs"/>
        </a:defRPr>
      </a:lvl5pPr>
      <a:lvl6pPr marL="1371600" indent="-228600" algn="l" defTabSz="914400" rtl="0" eaLnBrk="1" latinLnBrk="0" hangingPunct="1">
        <a:spcBef>
          <a:spcPts val="0"/>
        </a:spcBef>
        <a:spcAft>
          <a:spcPts val="600"/>
        </a:spcAft>
        <a:buFont typeface="Arial" panose="020B0604020202020204" pitchFamily="34" charset="0"/>
        <a:buChar char="-"/>
        <a:defRPr sz="1600" kern="1200">
          <a:solidFill>
            <a:schemeClr val="bg1"/>
          </a:solidFill>
          <a:latin typeface="+mn-lt"/>
          <a:ea typeface="+mn-ea"/>
          <a:cs typeface="+mn-cs"/>
        </a:defRPr>
      </a:lvl6pPr>
      <a:lvl7pPr marL="1600200" indent="-228600" algn="l" defTabSz="914400" rtl="0" eaLnBrk="1" latinLnBrk="0" hangingPunct="1">
        <a:spcBef>
          <a:spcPts val="0"/>
        </a:spcBef>
        <a:spcAft>
          <a:spcPts val="600"/>
        </a:spcAft>
        <a:buFont typeface="Arial" panose="020B0604020202020204" pitchFamily="34" charset="0"/>
        <a:buChar char="-"/>
        <a:defRPr sz="1600" kern="1200" baseline="0">
          <a:solidFill>
            <a:schemeClr val="bg1"/>
          </a:solidFill>
          <a:latin typeface="+mn-lt"/>
          <a:ea typeface="+mn-ea"/>
          <a:cs typeface="+mn-cs"/>
        </a:defRPr>
      </a:lvl7pPr>
      <a:lvl8pPr marL="1828800" indent="-228600" algn="l" defTabSz="914400" rtl="0" eaLnBrk="1" latinLnBrk="0" hangingPunct="1">
        <a:spcBef>
          <a:spcPts val="0"/>
        </a:spcBef>
        <a:spcAft>
          <a:spcPts val="600"/>
        </a:spcAft>
        <a:buFont typeface="Arial" panose="020B0604020202020204" pitchFamily="34" charset="0"/>
        <a:buChar char="-"/>
        <a:defRPr sz="1600" kern="1200" baseline="0">
          <a:solidFill>
            <a:schemeClr val="bg1"/>
          </a:solidFill>
          <a:latin typeface="+mn-lt"/>
          <a:ea typeface="+mn-ea"/>
          <a:cs typeface="+mn-cs"/>
        </a:defRPr>
      </a:lvl8pPr>
      <a:lvl9pPr marL="2057400" indent="-228600" algn="l" defTabSz="914400" rtl="0" eaLnBrk="1" latinLnBrk="0" hangingPunct="1">
        <a:spcBef>
          <a:spcPts val="0"/>
        </a:spcBef>
        <a:spcAft>
          <a:spcPts val="600"/>
        </a:spcAft>
        <a:buFont typeface="Arial" panose="020B0604020202020204" pitchFamily="34" charset="0"/>
        <a:buChar char="-"/>
        <a:defRPr sz="1600" kern="1200" baseline="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7" descr="foooter.jpg">
            <a:extLst>
              <a:ext uri="{FF2B5EF4-FFF2-40B4-BE49-F238E27FC236}">
                <a16:creationId xmlns:a16="http://schemas.microsoft.com/office/drawing/2014/main" id="{A6B4A128-D3F8-4963-92CE-CE6771F4979B}"/>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74320" y="6400801"/>
            <a:ext cx="11691257"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itle Placeholder 1">
            <a:extLst>
              <a:ext uri="{FF2B5EF4-FFF2-40B4-BE49-F238E27FC236}">
                <a16:creationId xmlns:a16="http://schemas.microsoft.com/office/drawing/2014/main" id="{30D479B6-6DC9-4281-BA8E-05151DCB06EF}"/>
              </a:ext>
            </a:extLst>
          </p:cNvPr>
          <p:cNvSpPr>
            <a:spLocks noGrp="1"/>
          </p:cNvSpPr>
          <p:nvPr>
            <p:ph type="title"/>
          </p:nvPr>
        </p:nvSpPr>
        <p:spPr bwMode="auto">
          <a:xfrm>
            <a:off x="914400" y="762000"/>
            <a:ext cx="10363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Slide Title</a:t>
            </a:r>
          </a:p>
        </p:txBody>
      </p:sp>
      <p:sp>
        <p:nvSpPr>
          <p:cNvPr id="6148" name="Text Placeholder 2">
            <a:extLst>
              <a:ext uri="{FF2B5EF4-FFF2-40B4-BE49-F238E27FC236}">
                <a16:creationId xmlns:a16="http://schemas.microsoft.com/office/drawing/2014/main" id="{2E180280-5F13-4F44-8D62-8A4614733813}"/>
              </a:ext>
            </a:extLst>
          </p:cNvPr>
          <p:cNvSpPr>
            <a:spLocks noGrp="1"/>
          </p:cNvSpPr>
          <p:nvPr>
            <p:ph type="body" idx="1"/>
          </p:nvPr>
        </p:nvSpPr>
        <p:spPr bwMode="auto">
          <a:xfrm>
            <a:off x="914400" y="1752601"/>
            <a:ext cx="10363200"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18288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a:extLst>
              <a:ext uri="{FF2B5EF4-FFF2-40B4-BE49-F238E27FC236}">
                <a16:creationId xmlns:a16="http://schemas.microsoft.com/office/drawing/2014/main" id="{0931BCA3-FCB0-4213-998C-9E1B37CCE6F2}"/>
              </a:ext>
            </a:extLst>
          </p:cNvPr>
          <p:cNvSpPr>
            <a:spLocks noGrp="1"/>
          </p:cNvSpPr>
          <p:nvPr>
            <p:ph type="sldNum" sz="quarter" idx="4"/>
          </p:nvPr>
        </p:nvSpPr>
        <p:spPr>
          <a:xfrm>
            <a:off x="914400" y="6473826"/>
            <a:ext cx="914400" cy="320675"/>
          </a:xfrm>
          <a:prstGeom prst="rect">
            <a:avLst/>
          </a:prstGeom>
        </p:spPr>
        <p:txBody>
          <a:bodyPr vert="horz" wrap="square" lIns="91440" tIns="45720" rIns="91440" bIns="45720" numCol="1" anchor="ctr" anchorCtr="0" compatLnSpc="1">
            <a:prstTxWarp prst="textNoShape">
              <a:avLst/>
            </a:prstTxWarp>
          </a:bodyPr>
          <a:lstStyle>
            <a:lvl1pPr algn="ctr">
              <a:defRPr sz="1000">
                <a:solidFill>
                  <a:srgbClr val="939293"/>
                </a:solidFill>
                <a:cs typeface="Arial" panose="020B0604020202020204" pitchFamily="34" charset="0"/>
              </a:defRPr>
            </a:lvl1pPr>
          </a:lstStyle>
          <a:p>
            <a:fld id="{AA268B1D-857F-4E48-956C-32C8EBDF43C0}" type="slidenum">
              <a:rPr lang="en-US" altLang="en-US"/>
              <a:pPr/>
              <a:t>‹#›</a:t>
            </a:fld>
            <a:endParaRPr lang="en-US" altLang="en-US"/>
          </a:p>
        </p:txBody>
      </p:sp>
    </p:spTree>
    <p:extLst>
      <p:ext uri="{BB962C8B-B14F-4D97-AF65-F5344CB8AC3E}">
        <p14:creationId xmlns:p14="http://schemas.microsoft.com/office/powerpoint/2010/main" val="3597473695"/>
      </p:ext>
    </p:extLst>
  </p:cSld>
  <p:clrMap bg1="lt1" tx1="dk1" bg2="lt2" tx2="dk2" accent1="accent1" accent2="accent2" accent3="accent3" accent4="accent4" accent5="accent5" accent6="accent6" hlink="hlink" folHlink="folHlink"/>
  <p:sldLayoutIdLst>
    <p:sldLayoutId id="2147484282" r:id="rId1"/>
    <p:sldLayoutId id="2147484283" r:id="rId2"/>
    <p:sldLayoutId id="2147484284" r:id="rId3"/>
    <p:sldLayoutId id="2147484285" r:id="rId4"/>
    <p:sldLayoutId id="2147484286" r:id="rId5"/>
    <p:sldLayoutId id="2147484287" r:id="rId6"/>
  </p:sldLayoutIdLst>
  <p:txStyles>
    <p:titleStyle>
      <a:lvl1pPr algn="l" rtl="0" eaLnBrk="0" fontAlgn="base" hangingPunct="0">
        <a:spcBef>
          <a:spcPct val="0"/>
        </a:spcBef>
        <a:spcAft>
          <a:spcPct val="0"/>
        </a:spcAft>
        <a:defRPr sz="2200" i="1" kern="1200">
          <a:solidFill>
            <a:srgbClr val="004B8D"/>
          </a:solidFill>
          <a:latin typeface="Adobe Garamond Pro" pitchFamily="18" charset="0"/>
          <a:ea typeface="+mj-ea"/>
          <a:cs typeface="+mj-cs"/>
        </a:defRPr>
      </a:lvl1pPr>
      <a:lvl2pPr algn="l" rtl="0" eaLnBrk="0" fontAlgn="base" hangingPunct="0">
        <a:spcBef>
          <a:spcPct val="0"/>
        </a:spcBef>
        <a:spcAft>
          <a:spcPct val="0"/>
        </a:spcAft>
        <a:defRPr sz="2200" i="1">
          <a:solidFill>
            <a:srgbClr val="004B8D"/>
          </a:solidFill>
          <a:latin typeface="Adobe Garamond Pro" pitchFamily="18" charset="0"/>
        </a:defRPr>
      </a:lvl2pPr>
      <a:lvl3pPr algn="l" rtl="0" eaLnBrk="0" fontAlgn="base" hangingPunct="0">
        <a:spcBef>
          <a:spcPct val="0"/>
        </a:spcBef>
        <a:spcAft>
          <a:spcPct val="0"/>
        </a:spcAft>
        <a:defRPr sz="2200" i="1">
          <a:solidFill>
            <a:srgbClr val="004B8D"/>
          </a:solidFill>
          <a:latin typeface="Adobe Garamond Pro" pitchFamily="18" charset="0"/>
        </a:defRPr>
      </a:lvl3pPr>
      <a:lvl4pPr algn="l" rtl="0" eaLnBrk="0" fontAlgn="base" hangingPunct="0">
        <a:spcBef>
          <a:spcPct val="0"/>
        </a:spcBef>
        <a:spcAft>
          <a:spcPct val="0"/>
        </a:spcAft>
        <a:defRPr sz="2200" i="1">
          <a:solidFill>
            <a:srgbClr val="004B8D"/>
          </a:solidFill>
          <a:latin typeface="Adobe Garamond Pro" pitchFamily="18" charset="0"/>
        </a:defRPr>
      </a:lvl4pPr>
      <a:lvl5pPr algn="l" rtl="0" eaLnBrk="0" fontAlgn="base" hangingPunct="0">
        <a:spcBef>
          <a:spcPct val="0"/>
        </a:spcBef>
        <a:spcAft>
          <a:spcPct val="0"/>
        </a:spcAft>
        <a:defRPr sz="2200" i="1">
          <a:solidFill>
            <a:srgbClr val="004B8D"/>
          </a:solidFill>
          <a:latin typeface="Adobe Garamond Pro" pitchFamily="18" charset="0"/>
        </a:defRPr>
      </a:lvl5pPr>
      <a:lvl6pPr marL="457200" algn="l" rtl="0" fontAlgn="base">
        <a:spcBef>
          <a:spcPct val="0"/>
        </a:spcBef>
        <a:spcAft>
          <a:spcPct val="0"/>
        </a:spcAft>
        <a:defRPr sz="3200">
          <a:solidFill>
            <a:srgbClr val="004B8D"/>
          </a:solidFill>
          <a:latin typeface="Constantia" pitchFamily="18" charset="0"/>
        </a:defRPr>
      </a:lvl6pPr>
      <a:lvl7pPr marL="914400" algn="l" rtl="0" fontAlgn="base">
        <a:spcBef>
          <a:spcPct val="0"/>
        </a:spcBef>
        <a:spcAft>
          <a:spcPct val="0"/>
        </a:spcAft>
        <a:defRPr sz="3200">
          <a:solidFill>
            <a:srgbClr val="004B8D"/>
          </a:solidFill>
          <a:latin typeface="Constantia" pitchFamily="18" charset="0"/>
        </a:defRPr>
      </a:lvl7pPr>
      <a:lvl8pPr marL="1371600" algn="l" rtl="0" fontAlgn="base">
        <a:spcBef>
          <a:spcPct val="0"/>
        </a:spcBef>
        <a:spcAft>
          <a:spcPct val="0"/>
        </a:spcAft>
        <a:defRPr sz="3200">
          <a:solidFill>
            <a:srgbClr val="004B8D"/>
          </a:solidFill>
          <a:latin typeface="Constantia" pitchFamily="18" charset="0"/>
        </a:defRPr>
      </a:lvl8pPr>
      <a:lvl9pPr marL="1828800" algn="l" rtl="0" fontAlgn="base">
        <a:spcBef>
          <a:spcPct val="0"/>
        </a:spcBef>
        <a:spcAft>
          <a:spcPct val="0"/>
        </a:spcAft>
        <a:defRPr sz="3200">
          <a:solidFill>
            <a:srgbClr val="004B8D"/>
          </a:solidFill>
          <a:latin typeface="Constantia" pitchFamily="18" charset="0"/>
        </a:defRPr>
      </a:lvl9pPr>
    </p:titleStyle>
    <p:bodyStyle>
      <a:lvl1pPr marL="342900" indent="-342900" algn="l" rtl="0" eaLnBrk="0" fontAlgn="base" hangingPunct="0">
        <a:lnSpc>
          <a:spcPct val="112000"/>
        </a:lnSpc>
        <a:spcBef>
          <a:spcPct val="20000"/>
        </a:spcBef>
        <a:spcAft>
          <a:spcPct val="0"/>
        </a:spcAft>
        <a:buClr>
          <a:srgbClr val="004B8D"/>
        </a:buClr>
        <a:buFont typeface="Arial" panose="020B0604020202020204" pitchFamily="34" charset="0"/>
        <a:buChar char="•"/>
        <a:defRPr sz="1600" kern="1200">
          <a:solidFill>
            <a:srgbClr val="414042"/>
          </a:solidFill>
          <a:latin typeface="Trebuchet MS" pitchFamily="34" charset="0"/>
          <a:ea typeface="+mn-ea"/>
          <a:cs typeface="Arial" pitchFamily="34" charset="0"/>
        </a:defRPr>
      </a:lvl1pPr>
      <a:lvl2pPr marL="742950" indent="-285750" algn="l" rtl="0" eaLnBrk="0" fontAlgn="base" hangingPunct="0">
        <a:lnSpc>
          <a:spcPct val="112000"/>
        </a:lnSpc>
        <a:spcBef>
          <a:spcPct val="20000"/>
        </a:spcBef>
        <a:spcAft>
          <a:spcPct val="0"/>
        </a:spcAft>
        <a:buClr>
          <a:srgbClr val="004B8D"/>
        </a:buClr>
        <a:buFont typeface="Arial" panose="020B0604020202020204" pitchFamily="34" charset="0"/>
        <a:buChar char="•"/>
        <a:defRPr sz="1600" kern="1200">
          <a:solidFill>
            <a:srgbClr val="414042"/>
          </a:solidFill>
          <a:latin typeface="Trebuchet MS" pitchFamily="34" charset="0"/>
          <a:ea typeface="+mn-ea"/>
          <a:cs typeface="Arial" pitchFamily="34" charset="0"/>
        </a:defRPr>
      </a:lvl2pPr>
      <a:lvl3pPr marL="1143000" indent="-228600" algn="l" rtl="0" eaLnBrk="0" fontAlgn="base" hangingPunct="0">
        <a:lnSpc>
          <a:spcPct val="112000"/>
        </a:lnSpc>
        <a:spcBef>
          <a:spcPct val="20000"/>
        </a:spcBef>
        <a:spcAft>
          <a:spcPct val="0"/>
        </a:spcAft>
        <a:buClr>
          <a:srgbClr val="004B8D"/>
        </a:buClr>
        <a:buFont typeface="Trebuchet MS" panose="020B0603020202020204" pitchFamily="34" charset="0"/>
        <a:buChar char="―"/>
        <a:defRPr sz="1600" kern="1200">
          <a:solidFill>
            <a:srgbClr val="414042"/>
          </a:solidFill>
          <a:latin typeface="Trebuchet MS" pitchFamily="34" charset="0"/>
          <a:ea typeface="+mn-ea"/>
          <a:cs typeface="Arial" pitchFamily="34" charset="0"/>
        </a:defRPr>
      </a:lvl3pPr>
      <a:lvl4pPr marL="1600200" indent="-228600" algn="l" rtl="0" eaLnBrk="0" fontAlgn="base" hangingPunct="0">
        <a:lnSpc>
          <a:spcPct val="112000"/>
        </a:lnSpc>
        <a:spcBef>
          <a:spcPct val="20000"/>
        </a:spcBef>
        <a:spcAft>
          <a:spcPct val="0"/>
        </a:spcAft>
        <a:buClr>
          <a:srgbClr val="004B8D"/>
        </a:buClr>
        <a:buFont typeface="Trebuchet MS" panose="020B0603020202020204" pitchFamily="34" charset="0"/>
        <a:buChar char="―"/>
        <a:defRPr sz="1600" kern="1200">
          <a:solidFill>
            <a:srgbClr val="414042"/>
          </a:solidFill>
          <a:latin typeface="Trebuchet MS" pitchFamily="34" charset="0"/>
          <a:ea typeface="+mn-ea"/>
          <a:cs typeface="Arial" pitchFamily="34" charset="0"/>
        </a:defRPr>
      </a:lvl4pPr>
      <a:lvl5pPr marL="2057400" indent="-228600" algn="l" rtl="0" eaLnBrk="0" fontAlgn="base" hangingPunct="0">
        <a:lnSpc>
          <a:spcPct val="112000"/>
        </a:lnSpc>
        <a:spcBef>
          <a:spcPct val="20000"/>
        </a:spcBef>
        <a:spcAft>
          <a:spcPct val="0"/>
        </a:spcAft>
        <a:buClr>
          <a:srgbClr val="004B8D"/>
        </a:buClr>
        <a:buFont typeface="Trebuchet MS" panose="020B0603020202020204" pitchFamily="34" charset="0"/>
        <a:buChar char="―"/>
        <a:defRPr sz="1600" kern="1200">
          <a:solidFill>
            <a:srgbClr val="414042"/>
          </a:solidFill>
          <a:latin typeface="Trebuchet MS"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9" name="Title Placeholder 1">
            <a:extLst>
              <a:ext uri="{FF2B5EF4-FFF2-40B4-BE49-F238E27FC236}">
                <a16:creationId xmlns:a16="http://schemas.microsoft.com/office/drawing/2014/main" id="{382A3785-A6A9-4E5D-8448-BF5659949153}"/>
              </a:ext>
            </a:extLst>
          </p:cNvPr>
          <p:cNvSpPr>
            <a:spLocks noGrp="1"/>
          </p:cNvSpPr>
          <p:nvPr>
            <p:ph type="title"/>
          </p:nvPr>
        </p:nvSpPr>
        <p:spPr bwMode="auto">
          <a:xfrm>
            <a:off x="914400" y="762000"/>
            <a:ext cx="10363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Slide Title</a:t>
            </a:r>
          </a:p>
        </p:txBody>
      </p:sp>
      <p:sp>
        <p:nvSpPr>
          <p:cNvPr id="4100" name="Text Placeholder 2">
            <a:extLst>
              <a:ext uri="{FF2B5EF4-FFF2-40B4-BE49-F238E27FC236}">
                <a16:creationId xmlns:a16="http://schemas.microsoft.com/office/drawing/2014/main" id="{7E295458-51DB-4F47-952D-C09359646029}"/>
              </a:ext>
            </a:extLst>
          </p:cNvPr>
          <p:cNvSpPr>
            <a:spLocks noGrp="1"/>
          </p:cNvSpPr>
          <p:nvPr>
            <p:ph type="body" idx="1"/>
          </p:nvPr>
        </p:nvSpPr>
        <p:spPr bwMode="auto">
          <a:xfrm>
            <a:off x="914400" y="1752601"/>
            <a:ext cx="10363200"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18288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a:extLst>
              <a:ext uri="{FF2B5EF4-FFF2-40B4-BE49-F238E27FC236}">
                <a16:creationId xmlns:a16="http://schemas.microsoft.com/office/drawing/2014/main" id="{9B0F6841-08E5-4035-95CA-0587A6A97701}"/>
              </a:ext>
            </a:extLst>
          </p:cNvPr>
          <p:cNvSpPr>
            <a:spLocks noGrp="1"/>
          </p:cNvSpPr>
          <p:nvPr>
            <p:ph type="sldNum" sz="quarter" idx="4"/>
          </p:nvPr>
        </p:nvSpPr>
        <p:spPr>
          <a:xfrm>
            <a:off x="914400" y="6473826"/>
            <a:ext cx="914400" cy="320675"/>
          </a:xfrm>
          <a:prstGeom prst="rect">
            <a:avLst/>
          </a:prstGeom>
        </p:spPr>
        <p:txBody>
          <a:bodyPr vert="horz" wrap="square" lIns="91440" tIns="45720" rIns="91440" bIns="45720" numCol="1" anchor="ctr" anchorCtr="0" compatLnSpc="1">
            <a:prstTxWarp prst="textNoShape">
              <a:avLst/>
            </a:prstTxWarp>
          </a:bodyPr>
          <a:lstStyle>
            <a:lvl1pPr algn="ctr">
              <a:defRPr sz="1000">
                <a:solidFill>
                  <a:srgbClr val="939293"/>
                </a:solidFill>
                <a:cs typeface="Arial" panose="020B0604020202020204" pitchFamily="34" charset="0"/>
              </a:defRPr>
            </a:lvl1pPr>
          </a:lstStyle>
          <a:p>
            <a:fld id="{73B43439-02DC-4F5B-B5B3-995E61930756}" type="slidenum">
              <a:rPr lang="en-US" altLang="en-US"/>
              <a:pPr/>
              <a:t>‹#›</a:t>
            </a:fld>
            <a:endParaRPr lang="en-US" altLang="en-US"/>
          </a:p>
        </p:txBody>
      </p:sp>
      <p:pic>
        <p:nvPicPr>
          <p:cNvPr id="7" name="Picture 7" descr="foooter.jpg">
            <a:extLst>
              <a:ext uri="{FF2B5EF4-FFF2-40B4-BE49-F238E27FC236}">
                <a16:creationId xmlns:a16="http://schemas.microsoft.com/office/drawing/2014/main" id="{DBD9C4BC-198B-4538-907B-D0B6D8849447}"/>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74320" y="6400801"/>
            <a:ext cx="11691257"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1737162"/>
      </p:ext>
    </p:extLst>
  </p:cSld>
  <p:clrMap bg1="lt1" tx1="dk1" bg2="lt2" tx2="dk2" accent1="accent1" accent2="accent2" accent3="accent3" accent4="accent4" accent5="accent5" accent6="accent6" hlink="hlink" folHlink="folHlink"/>
  <p:sldLayoutIdLst>
    <p:sldLayoutId id="2147484289" r:id="rId1"/>
    <p:sldLayoutId id="2147484290" r:id="rId2"/>
    <p:sldLayoutId id="2147484291" r:id="rId3"/>
    <p:sldLayoutId id="2147484292" r:id="rId4"/>
    <p:sldLayoutId id="2147484293" r:id="rId5"/>
    <p:sldLayoutId id="2147484294" r:id="rId6"/>
  </p:sldLayoutIdLst>
  <p:txStyles>
    <p:titleStyle>
      <a:lvl1pPr algn="l" rtl="0" eaLnBrk="0" fontAlgn="base" hangingPunct="0">
        <a:spcBef>
          <a:spcPct val="0"/>
        </a:spcBef>
        <a:spcAft>
          <a:spcPct val="0"/>
        </a:spcAft>
        <a:defRPr sz="2200" i="1" kern="1200">
          <a:solidFill>
            <a:srgbClr val="004B8D"/>
          </a:solidFill>
          <a:latin typeface="Adobe Garamond Pro" pitchFamily="18" charset="0"/>
          <a:ea typeface="+mj-ea"/>
          <a:cs typeface="+mj-cs"/>
        </a:defRPr>
      </a:lvl1pPr>
      <a:lvl2pPr algn="l" rtl="0" eaLnBrk="0" fontAlgn="base" hangingPunct="0">
        <a:spcBef>
          <a:spcPct val="0"/>
        </a:spcBef>
        <a:spcAft>
          <a:spcPct val="0"/>
        </a:spcAft>
        <a:defRPr sz="2200" i="1">
          <a:solidFill>
            <a:srgbClr val="004B8D"/>
          </a:solidFill>
          <a:latin typeface="Adobe Garamond Pro" pitchFamily="18" charset="0"/>
        </a:defRPr>
      </a:lvl2pPr>
      <a:lvl3pPr algn="l" rtl="0" eaLnBrk="0" fontAlgn="base" hangingPunct="0">
        <a:spcBef>
          <a:spcPct val="0"/>
        </a:spcBef>
        <a:spcAft>
          <a:spcPct val="0"/>
        </a:spcAft>
        <a:defRPr sz="2200" i="1">
          <a:solidFill>
            <a:srgbClr val="004B8D"/>
          </a:solidFill>
          <a:latin typeface="Adobe Garamond Pro" pitchFamily="18" charset="0"/>
        </a:defRPr>
      </a:lvl3pPr>
      <a:lvl4pPr algn="l" rtl="0" eaLnBrk="0" fontAlgn="base" hangingPunct="0">
        <a:spcBef>
          <a:spcPct val="0"/>
        </a:spcBef>
        <a:spcAft>
          <a:spcPct val="0"/>
        </a:spcAft>
        <a:defRPr sz="2200" i="1">
          <a:solidFill>
            <a:srgbClr val="004B8D"/>
          </a:solidFill>
          <a:latin typeface="Adobe Garamond Pro" pitchFamily="18" charset="0"/>
        </a:defRPr>
      </a:lvl4pPr>
      <a:lvl5pPr algn="l" rtl="0" eaLnBrk="0" fontAlgn="base" hangingPunct="0">
        <a:spcBef>
          <a:spcPct val="0"/>
        </a:spcBef>
        <a:spcAft>
          <a:spcPct val="0"/>
        </a:spcAft>
        <a:defRPr sz="2200" i="1">
          <a:solidFill>
            <a:srgbClr val="004B8D"/>
          </a:solidFill>
          <a:latin typeface="Adobe Garamond Pro" pitchFamily="18" charset="0"/>
        </a:defRPr>
      </a:lvl5pPr>
      <a:lvl6pPr marL="457200" algn="l" rtl="0" fontAlgn="base">
        <a:spcBef>
          <a:spcPct val="0"/>
        </a:spcBef>
        <a:spcAft>
          <a:spcPct val="0"/>
        </a:spcAft>
        <a:defRPr sz="3200">
          <a:solidFill>
            <a:srgbClr val="004B8D"/>
          </a:solidFill>
          <a:latin typeface="Constantia" pitchFamily="18" charset="0"/>
        </a:defRPr>
      </a:lvl6pPr>
      <a:lvl7pPr marL="914400" algn="l" rtl="0" fontAlgn="base">
        <a:spcBef>
          <a:spcPct val="0"/>
        </a:spcBef>
        <a:spcAft>
          <a:spcPct val="0"/>
        </a:spcAft>
        <a:defRPr sz="3200">
          <a:solidFill>
            <a:srgbClr val="004B8D"/>
          </a:solidFill>
          <a:latin typeface="Constantia" pitchFamily="18" charset="0"/>
        </a:defRPr>
      </a:lvl7pPr>
      <a:lvl8pPr marL="1371600" algn="l" rtl="0" fontAlgn="base">
        <a:spcBef>
          <a:spcPct val="0"/>
        </a:spcBef>
        <a:spcAft>
          <a:spcPct val="0"/>
        </a:spcAft>
        <a:defRPr sz="3200">
          <a:solidFill>
            <a:srgbClr val="004B8D"/>
          </a:solidFill>
          <a:latin typeface="Constantia" pitchFamily="18" charset="0"/>
        </a:defRPr>
      </a:lvl8pPr>
      <a:lvl9pPr marL="1828800" algn="l" rtl="0" fontAlgn="base">
        <a:spcBef>
          <a:spcPct val="0"/>
        </a:spcBef>
        <a:spcAft>
          <a:spcPct val="0"/>
        </a:spcAft>
        <a:defRPr sz="3200">
          <a:solidFill>
            <a:srgbClr val="004B8D"/>
          </a:solidFill>
          <a:latin typeface="Constantia" pitchFamily="18" charset="0"/>
        </a:defRPr>
      </a:lvl9pPr>
    </p:titleStyle>
    <p:bodyStyle>
      <a:lvl1pPr marL="342900" indent="-342900" algn="l" rtl="0" eaLnBrk="0" fontAlgn="base" hangingPunct="0">
        <a:lnSpc>
          <a:spcPct val="112000"/>
        </a:lnSpc>
        <a:spcBef>
          <a:spcPct val="20000"/>
        </a:spcBef>
        <a:spcAft>
          <a:spcPct val="0"/>
        </a:spcAft>
        <a:buClr>
          <a:srgbClr val="004B8D"/>
        </a:buClr>
        <a:buFont typeface="Arial" panose="020B0604020202020204" pitchFamily="34" charset="0"/>
        <a:buChar char="•"/>
        <a:defRPr sz="1600" kern="1200">
          <a:solidFill>
            <a:srgbClr val="414042"/>
          </a:solidFill>
          <a:latin typeface="Trebuchet MS" pitchFamily="34" charset="0"/>
          <a:ea typeface="+mn-ea"/>
          <a:cs typeface="Arial" pitchFamily="34" charset="0"/>
        </a:defRPr>
      </a:lvl1pPr>
      <a:lvl2pPr marL="742950" indent="-285750" algn="l" rtl="0" eaLnBrk="0" fontAlgn="base" hangingPunct="0">
        <a:lnSpc>
          <a:spcPct val="112000"/>
        </a:lnSpc>
        <a:spcBef>
          <a:spcPct val="20000"/>
        </a:spcBef>
        <a:spcAft>
          <a:spcPct val="0"/>
        </a:spcAft>
        <a:buClr>
          <a:srgbClr val="004B8D"/>
        </a:buClr>
        <a:buFont typeface="Arial" panose="020B0604020202020204" pitchFamily="34" charset="0"/>
        <a:buChar char="•"/>
        <a:defRPr sz="1600" kern="1200">
          <a:solidFill>
            <a:srgbClr val="414042"/>
          </a:solidFill>
          <a:latin typeface="Trebuchet MS" pitchFamily="34" charset="0"/>
          <a:ea typeface="+mn-ea"/>
          <a:cs typeface="Arial" pitchFamily="34" charset="0"/>
        </a:defRPr>
      </a:lvl2pPr>
      <a:lvl3pPr marL="1143000" indent="-228600" algn="l" rtl="0" eaLnBrk="0" fontAlgn="base" hangingPunct="0">
        <a:lnSpc>
          <a:spcPct val="112000"/>
        </a:lnSpc>
        <a:spcBef>
          <a:spcPct val="20000"/>
        </a:spcBef>
        <a:spcAft>
          <a:spcPct val="0"/>
        </a:spcAft>
        <a:buClr>
          <a:srgbClr val="004B8D"/>
        </a:buClr>
        <a:buFont typeface="Trebuchet MS" panose="020B0603020202020204" pitchFamily="34" charset="0"/>
        <a:buChar char="―"/>
        <a:defRPr sz="1600" kern="1200">
          <a:solidFill>
            <a:srgbClr val="414042"/>
          </a:solidFill>
          <a:latin typeface="Trebuchet MS" pitchFamily="34" charset="0"/>
          <a:ea typeface="+mn-ea"/>
          <a:cs typeface="Arial" pitchFamily="34" charset="0"/>
        </a:defRPr>
      </a:lvl3pPr>
      <a:lvl4pPr marL="1600200" indent="-228600" algn="l" rtl="0" eaLnBrk="0" fontAlgn="base" hangingPunct="0">
        <a:lnSpc>
          <a:spcPct val="112000"/>
        </a:lnSpc>
        <a:spcBef>
          <a:spcPct val="20000"/>
        </a:spcBef>
        <a:spcAft>
          <a:spcPct val="0"/>
        </a:spcAft>
        <a:buClr>
          <a:srgbClr val="004B8D"/>
        </a:buClr>
        <a:buFont typeface="Trebuchet MS" panose="020B0603020202020204" pitchFamily="34" charset="0"/>
        <a:buChar char="―"/>
        <a:defRPr sz="1600" kern="1200">
          <a:solidFill>
            <a:srgbClr val="414042"/>
          </a:solidFill>
          <a:latin typeface="Trebuchet MS" pitchFamily="34" charset="0"/>
          <a:ea typeface="+mn-ea"/>
          <a:cs typeface="Arial" pitchFamily="34" charset="0"/>
        </a:defRPr>
      </a:lvl4pPr>
      <a:lvl5pPr marL="2057400" indent="-228600" algn="l" rtl="0" eaLnBrk="0" fontAlgn="base" hangingPunct="0">
        <a:lnSpc>
          <a:spcPct val="112000"/>
        </a:lnSpc>
        <a:spcBef>
          <a:spcPct val="20000"/>
        </a:spcBef>
        <a:spcAft>
          <a:spcPct val="0"/>
        </a:spcAft>
        <a:buClr>
          <a:srgbClr val="004B8D"/>
        </a:buClr>
        <a:buFont typeface="Trebuchet MS" panose="020B0603020202020204" pitchFamily="34" charset="0"/>
        <a:buChar char="―"/>
        <a:defRPr sz="1600" kern="1200">
          <a:solidFill>
            <a:srgbClr val="414042"/>
          </a:solidFill>
          <a:latin typeface="Trebuchet MS"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3" name="Title Placeholder 1">
            <a:extLst>
              <a:ext uri="{FF2B5EF4-FFF2-40B4-BE49-F238E27FC236}">
                <a16:creationId xmlns:a16="http://schemas.microsoft.com/office/drawing/2014/main" id="{5CA725A8-D699-41F4-8CC1-CEB8B52A55FD}"/>
              </a:ext>
            </a:extLst>
          </p:cNvPr>
          <p:cNvSpPr>
            <a:spLocks noGrp="1"/>
          </p:cNvSpPr>
          <p:nvPr>
            <p:ph type="title"/>
          </p:nvPr>
        </p:nvSpPr>
        <p:spPr bwMode="auto">
          <a:xfrm>
            <a:off x="914400" y="762000"/>
            <a:ext cx="10363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Slide Title</a:t>
            </a:r>
          </a:p>
        </p:txBody>
      </p:sp>
      <p:sp>
        <p:nvSpPr>
          <p:cNvPr id="5124" name="Text Placeholder 2">
            <a:extLst>
              <a:ext uri="{FF2B5EF4-FFF2-40B4-BE49-F238E27FC236}">
                <a16:creationId xmlns:a16="http://schemas.microsoft.com/office/drawing/2014/main" id="{A0611919-4F99-4AA2-8F5D-19B4E2DDBFC8}"/>
              </a:ext>
            </a:extLst>
          </p:cNvPr>
          <p:cNvSpPr>
            <a:spLocks noGrp="1"/>
          </p:cNvSpPr>
          <p:nvPr>
            <p:ph type="body" idx="1"/>
          </p:nvPr>
        </p:nvSpPr>
        <p:spPr bwMode="auto">
          <a:xfrm>
            <a:off x="914400" y="1752601"/>
            <a:ext cx="10363200"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18288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a:extLst>
              <a:ext uri="{FF2B5EF4-FFF2-40B4-BE49-F238E27FC236}">
                <a16:creationId xmlns:a16="http://schemas.microsoft.com/office/drawing/2014/main" id="{79922CCD-9D61-4632-9D05-E43EDA9A5421}"/>
              </a:ext>
            </a:extLst>
          </p:cNvPr>
          <p:cNvSpPr>
            <a:spLocks noGrp="1"/>
          </p:cNvSpPr>
          <p:nvPr>
            <p:ph type="sldNum" sz="quarter" idx="4"/>
          </p:nvPr>
        </p:nvSpPr>
        <p:spPr>
          <a:xfrm>
            <a:off x="914400" y="6473826"/>
            <a:ext cx="914400" cy="320675"/>
          </a:xfrm>
          <a:prstGeom prst="rect">
            <a:avLst/>
          </a:prstGeom>
        </p:spPr>
        <p:txBody>
          <a:bodyPr vert="horz" wrap="square" lIns="91440" tIns="45720" rIns="91440" bIns="45720" numCol="1" anchor="ctr" anchorCtr="0" compatLnSpc="1">
            <a:prstTxWarp prst="textNoShape">
              <a:avLst/>
            </a:prstTxWarp>
          </a:bodyPr>
          <a:lstStyle>
            <a:lvl1pPr algn="ctr">
              <a:defRPr sz="1000">
                <a:solidFill>
                  <a:srgbClr val="939293"/>
                </a:solidFill>
                <a:cs typeface="Arial" panose="020B0604020202020204" pitchFamily="34" charset="0"/>
              </a:defRPr>
            </a:lvl1pPr>
          </a:lstStyle>
          <a:p>
            <a:fld id="{0F6923C7-8516-45ED-AE25-CBADCFC334FC}" type="slidenum">
              <a:rPr lang="en-US" altLang="en-US"/>
              <a:pPr/>
              <a:t>‹#›</a:t>
            </a:fld>
            <a:endParaRPr lang="en-US" altLang="en-US"/>
          </a:p>
        </p:txBody>
      </p:sp>
      <p:pic>
        <p:nvPicPr>
          <p:cNvPr id="7" name="Picture 7" descr="foooter.jpg">
            <a:extLst>
              <a:ext uri="{FF2B5EF4-FFF2-40B4-BE49-F238E27FC236}">
                <a16:creationId xmlns:a16="http://schemas.microsoft.com/office/drawing/2014/main" id="{07FF6C5B-9096-4D8C-B90A-75156B402258}"/>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74320" y="6400801"/>
            <a:ext cx="11691257"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5881286"/>
      </p:ext>
    </p:extLst>
  </p:cSld>
  <p:clrMap bg1="lt1" tx1="dk1" bg2="lt2" tx2="dk2" accent1="accent1" accent2="accent2" accent3="accent3" accent4="accent4" accent5="accent5" accent6="accent6" hlink="hlink" folHlink="folHlink"/>
  <p:sldLayoutIdLst>
    <p:sldLayoutId id="2147484296" r:id="rId1"/>
    <p:sldLayoutId id="2147484297" r:id="rId2"/>
    <p:sldLayoutId id="2147484298" r:id="rId3"/>
    <p:sldLayoutId id="2147484299" r:id="rId4"/>
    <p:sldLayoutId id="2147484300" r:id="rId5"/>
  </p:sldLayoutIdLst>
  <p:txStyles>
    <p:titleStyle>
      <a:lvl1pPr algn="l" rtl="0" eaLnBrk="0" fontAlgn="base" hangingPunct="0">
        <a:spcBef>
          <a:spcPct val="0"/>
        </a:spcBef>
        <a:spcAft>
          <a:spcPct val="0"/>
        </a:spcAft>
        <a:defRPr sz="2200" i="1" kern="1200">
          <a:solidFill>
            <a:srgbClr val="004B8D"/>
          </a:solidFill>
          <a:latin typeface="Adobe Garamond Pro" pitchFamily="18" charset="0"/>
          <a:ea typeface="+mj-ea"/>
          <a:cs typeface="+mj-cs"/>
        </a:defRPr>
      </a:lvl1pPr>
      <a:lvl2pPr algn="l" rtl="0" eaLnBrk="0" fontAlgn="base" hangingPunct="0">
        <a:spcBef>
          <a:spcPct val="0"/>
        </a:spcBef>
        <a:spcAft>
          <a:spcPct val="0"/>
        </a:spcAft>
        <a:defRPr sz="2200" i="1">
          <a:solidFill>
            <a:srgbClr val="004B8D"/>
          </a:solidFill>
          <a:latin typeface="Adobe Garamond Pro" pitchFamily="18" charset="0"/>
        </a:defRPr>
      </a:lvl2pPr>
      <a:lvl3pPr algn="l" rtl="0" eaLnBrk="0" fontAlgn="base" hangingPunct="0">
        <a:spcBef>
          <a:spcPct val="0"/>
        </a:spcBef>
        <a:spcAft>
          <a:spcPct val="0"/>
        </a:spcAft>
        <a:defRPr sz="2200" i="1">
          <a:solidFill>
            <a:srgbClr val="004B8D"/>
          </a:solidFill>
          <a:latin typeface="Adobe Garamond Pro" pitchFamily="18" charset="0"/>
        </a:defRPr>
      </a:lvl3pPr>
      <a:lvl4pPr algn="l" rtl="0" eaLnBrk="0" fontAlgn="base" hangingPunct="0">
        <a:spcBef>
          <a:spcPct val="0"/>
        </a:spcBef>
        <a:spcAft>
          <a:spcPct val="0"/>
        </a:spcAft>
        <a:defRPr sz="2200" i="1">
          <a:solidFill>
            <a:srgbClr val="004B8D"/>
          </a:solidFill>
          <a:latin typeface="Adobe Garamond Pro" pitchFamily="18" charset="0"/>
        </a:defRPr>
      </a:lvl4pPr>
      <a:lvl5pPr algn="l" rtl="0" eaLnBrk="0" fontAlgn="base" hangingPunct="0">
        <a:spcBef>
          <a:spcPct val="0"/>
        </a:spcBef>
        <a:spcAft>
          <a:spcPct val="0"/>
        </a:spcAft>
        <a:defRPr sz="2200" i="1">
          <a:solidFill>
            <a:srgbClr val="004B8D"/>
          </a:solidFill>
          <a:latin typeface="Adobe Garamond Pro" pitchFamily="18" charset="0"/>
        </a:defRPr>
      </a:lvl5pPr>
      <a:lvl6pPr marL="457200" algn="l" rtl="0" fontAlgn="base">
        <a:spcBef>
          <a:spcPct val="0"/>
        </a:spcBef>
        <a:spcAft>
          <a:spcPct val="0"/>
        </a:spcAft>
        <a:defRPr sz="3200">
          <a:solidFill>
            <a:srgbClr val="004B8D"/>
          </a:solidFill>
          <a:latin typeface="Constantia" pitchFamily="18" charset="0"/>
        </a:defRPr>
      </a:lvl6pPr>
      <a:lvl7pPr marL="914400" algn="l" rtl="0" fontAlgn="base">
        <a:spcBef>
          <a:spcPct val="0"/>
        </a:spcBef>
        <a:spcAft>
          <a:spcPct val="0"/>
        </a:spcAft>
        <a:defRPr sz="3200">
          <a:solidFill>
            <a:srgbClr val="004B8D"/>
          </a:solidFill>
          <a:latin typeface="Constantia" pitchFamily="18" charset="0"/>
        </a:defRPr>
      </a:lvl7pPr>
      <a:lvl8pPr marL="1371600" algn="l" rtl="0" fontAlgn="base">
        <a:spcBef>
          <a:spcPct val="0"/>
        </a:spcBef>
        <a:spcAft>
          <a:spcPct val="0"/>
        </a:spcAft>
        <a:defRPr sz="3200">
          <a:solidFill>
            <a:srgbClr val="004B8D"/>
          </a:solidFill>
          <a:latin typeface="Constantia" pitchFamily="18" charset="0"/>
        </a:defRPr>
      </a:lvl8pPr>
      <a:lvl9pPr marL="1828800" algn="l" rtl="0" fontAlgn="base">
        <a:spcBef>
          <a:spcPct val="0"/>
        </a:spcBef>
        <a:spcAft>
          <a:spcPct val="0"/>
        </a:spcAft>
        <a:defRPr sz="3200">
          <a:solidFill>
            <a:srgbClr val="004B8D"/>
          </a:solidFill>
          <a:latin typeface="Constantia" pitchFamily="18" charset="0"/>
        </a:defRPr>
      </a:lvl9pPr>
    </p:titleStyle>
    <p:bodyStyle>
      <a:lvl1pPr marL="342900" indent="-342900" algn="l" rtl="0" eaLnBrk="0" fontAlgn="base" hangingPunct="0">
        <a:lnSpc>
          <a:spcPct val="112000"/>
        </a:lnSpc>
        <a:spcBef>
          <a:spcPct val="20000"/>
        </a:spcBef>
        <a:spcAft>
          <a:spcPct val="0"/>
        </a:spcAft>
        <a:buClr>
          <a:srgbClr val="004B8D"/>
        </a:buClr>
        <a:buFont typeface="Arial" panose="020B0604020202020204" pitchFamily="34" charset="0"/>
        <a:buChar char="•"/>
        <a:defRPr sz="1600" kern="1200">
          <a:solidFill>
            <a:srgbClr val="414042"/>
          </a:solidFill>
          <a:latin typeface="Trebuchet MS" pitchFamily="34" charset="0"/>
          <a:ea typeface="Arial" charset="0"/>
          <a:cs typeface="Arial" pitchFamily="34" charset="0"/>
        </a:defRPr>
      </a:lvl1pPr>
      <a:lvl2pPr marL="742950" indent="-285750" algn="l" rtl="0" eaLnBrk="0" fontAlgn="base" hangingPunct="0">
        <a:lnSpc>
          <a:spcPct val="112000"/>
        </a:lnSpc>
        <a:spcBef>
          <a:spcPct val="20000"/>
        </a:spcBef>
        <a:spcAft>
          <a:spcPct val="0"/>
        </a:spcAft>
        <a:buClr>
          <a:srgbClr val="004B8D"/>
        </a:buClr>
        <a:buFont typeface="Arial" panose="020B0604020202020204" pitchFamily="34" charset="0"/>
        <a:buChar char="•"/>
        <a:defRPr sz="1600" kern="1200">
          <a:solidFill>
            <a:srgbClr val="414042"/>
          </a:solidFill>
          <a:latin typeface="Trebuchet MS" pitchFamily="34" charset="0"/>
          <a:ea typeface="Arial" charset="0"/>
          <a:cs typeface="Arial" pitchFamily="34" charset="0"/>
        </a:defRPr>
      </a:lvl2pPr>
      <a:lvl3pPr marL="1143000" indent="-228600" algn="l" rtl="0" eaLnBrk="0" fontAlgn="base" hangingPunct="0">
        <a:lnSpc>
          <a:spcPct val="112000"/>
        </a:lnSpc>
        <a:spcBef>
          <a:spcPct val="20000"/>
        </a:spcBef>
        <a:spcAft>
          <a:spcPct val="0"/>
        </a:spcAft>
        <a:buClr>
          <a:srgbClr val="004B8D"/>
        </a:buClr>
        <a:buFont typeface="Trebuchet MS" panose="020B0603020202020204" pitchFamily="34" charset="0"/>
        <a:buChar char="―"/>
        <a:defRPr sz="1600" kern="1200">
          <a:solidFill>
            <a:srgbClr val="414042"/>
          </a:solidFill>
          <a:latin typeface="Trebuchet MS" pitchFamily="34" charset="0"/>
          <a:ea typeface="Arial" charset="0"/>
          <a:cs typeface="Arial" pitchFamily="34" charset="0"/>
        </a:defRPr>
      </a:lvl3pPr>
      <a:lvl4pPr marL="1600200" indent="-228600" algn="l" rtl="0" eaLnBrk="0" fontAlgn="base" hangingPunct="0">
        <a:lnSpc>
          <a:spcPct val="112000"/>
        </a:lnSpc>
        <a:spcBef>
          <a:spcPct val="20000"/>
        </a:spcBef>
        <a:spcAft>
          <a:spcPct val="0"/>
        </a:spcAft>
        <a:buClr>
          <a:srgbClr val="004B8D"/>
        </a:buClr>
        <a:buFont typeface="Trebuchet MS" panose="020B0603020202020204" pitchFamily="34" charset="0"/>
        <a:buChar char="―"/>
        <a:defRPr sz="1600" kern="1200">
          <a:solidFill>
            <a:srgbClr val="414042"/>
          </a:solidFill>
          <a:latin typeface="Trebuchet MS" pitchFamily="34" charset="0"/>
          <a:ea typeface="Arial" charset="0"/>
          <a:cs typeface="Arial" pitchFamily="34" charset="0"/>
        </a:defRPr>
      </a:lvl4pPr>
      <a:lvl5pPr marL="2057400" indent="-228600" algn="l" rtl="0" eaLnBrk="0" fontAlgn="base" hangingPunct="0">
        <a:lnSpc>
          <a:spcPct val="112000"/>
        </a:lnSpc>
        <a:spcBef>
          <a:spcPct val="20000"/>
        </a:spcBef>
        <a:spcAft>
          <a:spcPct val="0"/>
        </a:spcAft>
        <a:buClr>
          <a:srgbClr val="004B8D"/>
        </a:buClr>
        <a:buFont typeface="Trebuchet MS" panose="020B0603020202020204" pitchFamily="34" charset="0"/>
        <a:buChar char="―"/>
        <a:defRPr sz="1600" kern="1200">
          <a:solidFill>
            <a:srgbClr val="414042"/>
          </a:solidFill>
          <a:latin typeface="Trebuchet MS"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Title Placeholder 1">
            <a:extLst>
              <a:ext uri="{FF2B5EF4-FFF2-40B4-BE49-F238E27FC236}">
                <a16:creationId xmlns:a16="http://schemas.microsoft.com/office/drawing/2014/main" id="{A0B03229-DF04-4E8E-B449-1B1D3671241B}"/>
              </a:ext>
            </a:extLst>
          </p:cNvPr>
          <p:cNvSpPr>
            <a:spLocks noGrp="1"/>
          </p:cNvSpPr>
          <p:nvPr>
            <p:ph type="title"/>
          </p:nvPr>
        </p:nvSpPr>
        <p:spPr bwMode="auto">
          <a:xfrm>
            <a:off x="914400" y="762000"/>
            <a:ext cx="10363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Slide Title</a:t>
            </a:r>
          </a:p>
        </p:txBody>
      </p:sp>
      <p:sp>
        <p:nvSpPr>
          <p:cNvPr id="1028" name="Text Placeholder 2">
            <a:extLst>
              <a:ext uri="{FF2B5EF4-FFF2-40B4-BE49-F238E27FC236}">
                <a16:creationId xmlns:a16="http://schemas.microsoft.com/office/drawing/2014/main" id="{243B03DF-457E-4A1E-B1D6-05E7B1259411}"/>
              </a:ext>
            </a:extLst>
          </p:cNvPr>
          <p:cNvSpPr>
            <a:spLocks noGrp="1"/>
          </p:cNvSpPr>
          <p:nvPr>
            <p:ph type="body" idx="1"/>
          </p:nvPr>
        </p:nvSpPr>
        <p:spPr bwMode="auto">
          <a:xfrm>
            <a:off x="914400" y="1752601"/>
            <a:ext cx="10363200"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18288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a:extLst>
              <a:ext uri="{FF2B5EF4-FFF2-40B4-BE49-F238E27FC236}">
                <a16:creationId xmlns:a16="http://schemas.microsoft.com/office/drawing/2014/main" id="{130A02A2-C718-4B32-8CE9-20E477D29788}"/>
              </a:ext>
            </a:extLst>
          </p:cNvPr>
          <p:cNvSpPr>
            <a:spLocks noGrp="1"/>
          </p:cNvSpPr>
          <p:nvPr>
            <p:ph type="sldNum" sz="quarter" idx="4"/>
          </p:nvPr>
        </p:nvSpPr>
        <p:spPr>
          <a:xfrm>
            <a:off x="914400" y="6473826"/>
            <a:ext cx="914400" cy="320675"/>
          </a:xfrm>
          <a:prstGeom prst="rect">
            <a:avLst/>
          </a:prstGeom>
        </p:spPr>
        <p:txBody>
          <a:bodyPr vert="horz" wrap="square" lIns="91440" tIns="45720" rIns="91440" bIns="45720" numCol="1" anchor="ctr" anchorCtr="0" compatLnSpc="1">
            <a:prstTxWarp prst="textNoShape">
              <a:avLst/>
            </a:prstTxWarp>
          </a:bodyPr>
          <a:lstStyle>
            <a:lvl1pPr algn="ctr">
              <a:defRPr sz="1000">
                <a:solidFill>
                  <a:srgbClr val="939293"/>
                </a:solidFill>
                <a:cs typeface="Arial" panose="020B0604020202020204" pitchFamily="34" charset="0"/>
              </a:defRPr>
            </a:lvl1pPr>
          </a:lstStyle>
          <a:p>
            <a:fld id="{B9CBBA5B-9175-4230-91B5-D4CCDF396C9E}" type="slidenum">
              <a:rPr lang="en-US" altLang="en-US"/>
              <a:pPr/>
              <a:t>‹#›</a:t>
            </a:fld>
            <a:endParaRPr lang="en-US" altLang="en-US"/>
          </a:p>
        </p:txBody>
      </p:sp>
      <p:pic>
        <p:nvPicPr>
          <p:cNvPr id="7" name="Picture 7" descr="foooter.jpg">
            <a:extLst>
              <a:ext uri="{FF2B5EF4-FFF2-40B4-BE49-F238E27FC236}">
                <a16:creationId xmlns:a16="http://schemas.microsoft.com/office/drawing/2014/main" id="{2D916123-20D1-4053-941A-8E005AC2B8A4}"/>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74320" y="6400801"/>
            <a:ext cx="11691257"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9267837"/>
      </p:ext>
    </p:extLst>
  </p:cSld>
  <p:clrMap bg1="lt1" tx1="dk1" bg2="lt2" tx2="dk2" accent1="accent1" accent2="accent2" accent3="accent3" accent4="accent4" accent5="accent5" accent6="accent6" hlink="hlink" folHlink="folHlink"/>
  <p:sldLayoutIdLst>
    <p:sldLayoutId id="2147484302" r:id="rId1"/>
    <p:sldLayoutId id="2147484303" r:id="rId2"/>
    <p:sldLayoutId id="2147484304" r:id="rId3"/>
    <p:sldLayoutId id="2147484305" r:id="rId4"/>
    <p:sldLayoutId id="2147484306" r:id="rId5"/>
    <p:sldLayoutId id="2147484307" r:id="rId6"/>
  </p:sldLayoutIdLst>
  <p:txStyles>
    <p:titleStyle>
      <a:lvl1pPr algn="l" rtl="0" eaLnBrk="0" fontAlgn="base" hangingPunct="0">
        <a:spcBef>
          <a:spcPct val="0"/>
        </a:spcBef>
        <a:spcAft>
          <a:spcPct val="0"/>
        </a:spcAft>
        <a:defRPr sz="2200" i="1" kern="1200">
          <a:solidFill>
            <a:srgbClr val="004B8D"/>
          </a:solidFill>
          <a:latin typeface="Adobe Garamond Pro" pitchFamily="18" charset="0"/>
          <a:ea typeface="+mj-ea"/>
          <a:cs typeface="+mj-cs"/>
        </a:defRPr>
      </a:lvl1pPr>
      <a:lvl2pPr algn="l" rtl="0" eaLnBrk="0" fontAlgn="base" hangingPunct="0">
        <a:spcBef>
          <a:spcPct val="0"/>
        </a:spcBef>
        <a:spcAft>
          <a:spcPct val="0"/>
        </a:spcAft>
        <a:defRPr sz="2200" i="1">
          <a:solidFill>
            <a:srgbClr val="004B8D"/>
          </a:solidFill>
          <a:latin typeface="Adobe Garamond Pro" pitchFamily="18" charset="0"/>
        </a:defRPr>
      </a:lvl2pPr>
      <a:lvl3pPr algn="l" rtl="0" eaLnBrk="0" fontAlgn="base" hangingPunct="0">
        <a:spcBef>
          <a:spcPct val="0"/>
        </a:spcBef>
        <a:spcAft>
          <a:spcPct val="0"/>
        </a:spcAft>
        <a:defRPr sz="2200" i="1">
          <a:solidFill>
            <a:srgbClr val="004B8D"/>
          </a:solidFill>
          <a:latin typeface="Adobe Garamond Pro" pitchFamily="18" charset="0"/>
        </a:defRPr>
      </a:lvl3pPr>
      <a:lvl4pPr algn="l" rtl="0" eaLnBrk="0" fontAlgn="base" hangingPunct="0">
        <a:spcBef>
          <a:spcPct val="0"/>
        </a:spcBef>
        <a:spcAft>
          <a:spcPct val="0"/>
        </a:spcAft>
        <a:defRPr sz="2200" i="1">
          <a:solidFill>
            <a:srgbClr val="004B8D"/>
          </a:solidFill>
          <a:latin typeface="Adobe Garamond Pro" pitchFamily="18" charset="0"/>
        </a:defRPr>
      </a:lvl4pPr>
      <a:lvl5pPr algn="l" rtl="0" eaLnBrk="0" fontAlgn="base" hangingPunct="0">
        <a:spcBef>
          <a:spcPct val="0"/>
        </a:spcBef>
        <a:spcAft>
          <a:spcPct val="0"/>
        </a:spcAft>
        <a:defRPr sz="2200" i="1">
          <a:solidFill>
            <a:srgbClr val="004B8D"/>
          </a:solidFill>
          <a:latin typeface="Adobe Garamond Pro" pitchFamily="18" charset="0"/>
        </a:defRPr>
      </a:lvl5pPr>
      <a:lvl6pPr marL="457200" algn="l" rtl="0" fontAlgn="base">
        <a:spcBef>
          <a:spcPct val="0"/>
        </a:spcBef>
        <a:spcAft>
          <a:spcPct val="0"/>
        </a:spcAft>
        <a:defRPr sz="3200">
          <a:solidFill>
            <a:srgbClr val="004B8D"/>
          </a:solidFill>
          <a:latin typeface="Constantia" pitchFamily="18" charset="0"/>
        </a:defRPr>
      </a:lvl6pPr>
      <a:lvl7pPr marL="914400" algn="l" rtl="0" fontAlgn="base">
        <a:spcBef>
          <a:spcPct val="0"/>
        </a:spcBef>
        <a:spcAft>
          <a:spcPct val="0"/>
        </a:spcAft>
        <a:defRPr sz="3200">
          <a:solidFill>
            <a:srgbClr val="004B8D"/>
          </a:solidFill>
          <a:latin typeface="Constantia" pitchFamily="18" charset="0"/>
        </a:defRPr>
      </a:lvl7pPr>
      <a:lvl8pPr marL="1371600" algn="l" rtl="0" fontAlgn="base">
        <a:spcBef>
          <a:spcPct val="0"/>
        </a:spcBef>
        <a:spcAft>
          <a:spcPct val="0"/>
        </a:spcAft>
        <a:defRPr sz="3200">
          <a:solidFill>
            <a:srgbClr val="004B8D"/>
          </a:solidFill>
          <a:latin typeface="Constantia" pitchFamily="18" charset="0"/>
        </a:defRPr>
      </a:lvl8pPr>
      <a:lvl9pPr marL="1828800" algn="l" rtl="0" fontAlgn="base">
        <a:spcBef>
          <a:spcPct val="0"/>
        </a:spcBef>
        <a:spcAft>
          <a:spcPct val="0"/>
        </a:spcAft>
        <a:defRPr sz="3200">
          <a:solidFill>
            <a:srgbClr val="004B8D"/>
          </a:solidFill>
          <a:latin typeface="Constantia" pitchFamily="18" charset="0"/>
        </a:defRPr>
      </a:lvl9pPr>
    </p:titleStyle>
    <p:bodyStyle>
      <a:lvl1pPr marL="342900" indent="-342900" algn="l" rtl="0" eaLnBrk="0" fontAlgn="base" hangingPunct="0">
        <a:lnSpc>
          <a:spcPct val="112000"/>
        </a:lnSpc>
        <a:spcBef>
          <a:spcPct val="20000"/>
        </a:spcBef>
        <a:spcAft>
          <a:spcPct val="0"/>
        </a:spcAft>
        <a:buClr>
          <a:srgbClr val="004B8D"/>
        </a:buClr>
        <a:buFont typeface="Arial" panose="020B0604020202020204" pitchFamily="34" charset="0"/>
        <a:buChar char="•"/>
        <a:defRPr sz="1600" kern="1200">
          <a:solidFill>
            <a:srgbClr val="414042"/>
          </a:solidFill>
          <a:latin typeface="Trebuchet MS" pitchFamily="34" charset="0"/>
          <a:ea typeface="+mn-ea"/>
          <a:cs typeface="Arial" pitchFamily="34" charset="0"/>
        </a:defRPr>
      </a:lvl1pPr>
      <a:lvl2pPr marL="742950" indent="-285750" algn="l" rtl="0" eaLnBrk="0" fontAlgn="base" hangingPunct="0">
        <a:lnSpc>
          <a:spcPct val="112000"/>
        </a:lnSpc>
        <a:spcBef>
          <a:spcPct val="20000"/>
        </a:spcBef>
        <a:spcAft>
          <a:spcPct val="0"/>
        </a:spcAft>
        <a:buClr>
          <a:srgbClr val="004B8D"/>
        </a:buClr>
        <a:buFont typeface="Arial" panose="020B0604020202020204" pitchFamily="34" charset="0"/>
        <a:buChar char="•"/>
        <a:defRPr sz="1600" kern="1200">
          <a:solidFill>
            <a:srgbClr val="414042"/>
          </a:solidFill>
          <a:latin typeface="Trebuchet MS" pitchFamily="34" charset="0"/>
          <a:ea typeface="+mn-ea"/>
          <a:cs typeface="Arial" pitchFamily="34" charset="0"/>
        </a:defRPr>
      </a:lvl2pPr>
      <a:lvl3pPr marL="1143000" indent="-228600" algn="l" rtl="0" eaLnBrk="0" fontAlgn="base" hangingPunct="0">
        <a:lnSpc>
          <a:spcPct val="112000"/>
        </a:lnSpc>
        <a:spcBef>
          <a:spcPct val="20000"/>
        </a:spcBef>
        <a:spcAft>
          <a:spcPct val="0"/>
        </a:spcAft>
        <a:buClr>
          <a:srgbClr val="004B8D"/>
        </a:buClr>
        <a:buFont typeface="Trebuchet MS" panose="020B0603020202020204" pitchFamily="34" charset="0"/>
        <a:buChar char="―"/>
        <a:defRPr sz="1600" kern="1200">
          <a:solidFill>
            <a:srgbClr val="414042"/>
          </a:solidFill>
          <a:latin typeface="Trebuchet MS" pitchFamily="34" charset="0"/>
          <a:ea typeface="+mn-ea"/>
          <a:cs typeface="Arial" pitchFamily="34" charset="0"/>
        </a:defRPr>
      </a:lvl3pPr>
      <a:lvl4pPr marL="1600200" indent="-228600" algn="l" rtl="0" eaLnBrk="0" fontAlgn="base" hangingPunct="0">
        <a:lnSpc>
          <a:spcPct val="112000"/>
        </a:lnSpc>
        <a:spcBef>
          <a:spcPct val="20000"/>
        </a:spcBef>
        <a:spcAft>
          <a:spcPct val="0"/>
        </a:spcAft>
        <a:buClr>
          <a:srgbClr val="004B8D"/>
        </a:buClr>
        <a:buFont typeface="Trebuchet MS" panose="020B0603020202020204" pitchFamily="34" charset="0"/>
        <a:buChar char="―"/>
        <a:defRPr sz="1600" kern="1200">
          <a:solidFill>
            <a:srgbClr val="414042"/>
          </a:solidFill>
          <a:latin typeface="Trebuchet MS" pitchFamily="34" charset="0"/>
          <a:ea typeface="+mn-ea"/>
          <a:cs typeface="Arial" pitchFamily="34" charset="0"/>
        </a:defRPr>
      </a:lvl4pPr>
      <a:lvl5pPr marL="2057400" indent="-228600" algn="l" rtl="0" eaLnBrk="0" fontAlgn="base" hangingPunct="0">
        <a:lnSpc>
          <a:spcPct val="112000"/>
        </a:lnSpc>
        <a:spcBef>
          <a:spcPct val="20000"/>
        </a:spcBef>
        <a:spcAft>
          <a:spcPct val="0"/>
        </a:spcAft>
        <a:buClr>
          <a:srgbClr val="004B8D"/>
        </a:buClr>
        <a:buFont typeface="Trebuchet MS" panose="020B0603020202020204" pitchFamily="34" charset="0"/>
        <a:buChar char="―"/>
        <a:defRPr sz="1600" kern="1200">
          <a:solidFill>
            <a:srgbClr val="414042"/>
          </a:solidFill>
          <a:latin typeface="Trebuchet MS"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18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8.xml.rels><?xml version="1.0" encoding="UTF-8" standalone="yes"?>
<Relationships xmlns="http://schemas.openxmlformats.org/package/2006/relationships"><Relationship Id="rId2" Type="http://schemas.openxmlformats.org/officeDocument/2006/relationships/hyperlink" Target="https://www.govinfo.gov/link/uscode/42/247?type=usc&amp;year=mostrecent&amp;link-type=html" TargetMode="External"/><Relationship Id="rId1" Type="http://schemas.openxmlformats.org/officeDocument/2006/relationships/slideLayout" Target="../slideLayouts/slideLayout6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6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7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78.xml"/></Relationships>
</file>

<file path=ppt/slides/_rels/slide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1" descr="header1-01.jpg">
            <a:extLst>
              <a:ext uri="{FF2B5EF4-FFF2-40B4-BE49-F238E27FC236}">
                <a16:creationId xmlns:a16="http://schemas.microsoft.com/office/drawing/2014/main" id="{4FF2275D-5DD2-4A46-BE03-5A6E09509CC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19076"/>
            <a:ext cx="91440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D1BAB56C-48AD-4E8A-BEA6-F1851CFCCC5A}"/>
              </a:ext>
            </a:extLst>
          </p:cNvPr>
          <p:cNvSpPr txBox="1"/>
          <p:nvPr/>
        </p:nvSpPr>
        <p:spPr>
          <a:xfrm>
            <a:off x="2209800" y="1295400"/>
            <a:ext cx="7772400" cy="1576388"/>
          </a:xfrm>
          <a:prstGeom prst="rect">
            <a:avLst/>
          </a:prstGeom>
          <a:noFill/>
        </p:spPr>
        <p:txBody>
          <a:bodyPr wrap="none" anchor="b">
            <a:normAutofit/>
          </a:bodyPr>
          <a:lstStyle/>
          <a:p>
            <a:pPr fontAlgn="base">
              <a:spcBef>
                <a:spcPct val="20000"/>
              </a:spcBef>
              <a:spcAft>
                <a:spcPct val="0"/>
              </a:spcAft>
              <a:defRPr/>
            </a:pPr>
            <a:r>
              <a:rPr lang="en-US" sz="2800" b="1" dirty="0">
                <a:solidFill>
                  <a:srgbClr val="004B8D"/>
                </a:solidFill>
                <a:latin typeface="Constantia" pitchFamily="18" charset="0"/>
              </a:rPr>
              <a:t>Personal Injury and the PREP Act: Asserting </a:t>
            </a:r>
          </a:p>
          <a:p>
            <a:pPr fontAlgn="base">
              <a:spcBef>
                <a:spcPct val="20000"/>
              </a:spcBef>
              <a:spcAft>
                <a:spcPct val="0"/>
              </a:spcAft>
              <a:defRPr/>
            </a:pPr>
            <a:r>
              <a:rPr lang="en-US" sz="2800" b="1" dirty="0">
                <a:solidFill>
                  <a:srgbClr val="004B8D"/>
                </a:solidFill>
                <a:latin typeface="Constantia" pitchFamily="18" charset="0"/>
              </a:rPr>
              <a:t>Immunity and Understanding Its Limitations</a:t>
            </a:r>
          </a:p>
        </p:txBody>
      </p:sp>
      <p:cxnSp>
        <p:nvCxnSpPr>
          <p:cNvPr id="4" name="Straight Connector 3">
            <a:extLst>
              <a:ext uri="{FF2B5EF4-FFF2-40B4-BE49-F238E27FC236}">
                <a16:creationId xmlns:a16="http://schemas.microsoft.com/office/drawing/2014/main" id="{321CFDD1-27C4-420D-BAF5-050026B1509F}"/>
              </a:ext>
            </a:extLst>
          </p:cNvPr>
          <p:cNvCxnSpPr/>
          <p:nvPr/>
        </p:nvCxnSpPr>
        <p:spPr>
          <a:xfrm>
            <a:off x="2209800" y="3733800"/>
            <a:ext cx="7772400" cy="0"/>
          </a:xfrm>
          <a:prstGeom prst="line">
            <a:avLst/>
          </a:prstGeom>
          <a:ln>
            <a:solidFill>
              <a:schemeClr val="bg1">
                <a:lumMod val="85000"/>
              </a:schemeClr>
            </a:solidFill>
          </a:ln>
        </p:spPr>
        <p:style>
          <a:lnRef idx="1">
            <a:schemeClr val="accent2"/>
          </a:lnRef>
          <a:fillRef idx="0">
            <a:schemeClr val="accent2"/>
          </a:fillRef>
          <a:effectRef idx="0">
            <a:schemeClr val="accent2"/>
          </a:effectRef>
          <a:fontRef idx="minor">
            <a:schemeClr val="tx1"/>
          </a:fontRef>
        </p:style>
      </p:cxnSp>
      <p:cxnSp>
        <p:nvCxnSpPr>
          <p:cNvPr id="5" name="Straight Connector 4">
            <a:extLst>
              <a:ext uri="{FF2B5EF4-FFF2-40B4-BE49-F238E27FC236}">
                <a16:creationId xmlns:a16="http://schemas.microsoft.com/office/drawing/2014/main" id="{4EA4F3E8-0383-4DAB-ADB5-8A2BDFDD509F}"/>
              </a:ext>
            </a:extLst>
          </p:cNvPr>
          <p:cNvCxnSpPr/>
          <p:nvPr/>
        </p:nvCxnSpPr>
        <p:spPr>
          <a:xfrm>
            <a:off x="2209800" y="2971800"/>
            <a:ext cx="7772400" cy="0"/>
          </a:xfrm>
          <a:prstGeom prst="line">
            <a:avLst/>
          </a:prstGeom>
          <a:ln>
            <a:solidFill>
              <a:schemeClr val="bg1">
                <a:lumMod val="85000"/>
              </a:schemeClr>
            </a:solidFill>
          </a:ln>
        </p:spPr>
        <p:style>
          <a:lnRef idx="1">
            <a:schemeClr val="accent2"/>
          </a:lnRef>
          <a:fillRef idx="0">
            <a:schemeClr val="accent2"/>
          </a:fillRef>
          <a:effectRef idx="0">
            <a:schemeClr val="accent2"/>
          </a:effectRef>
          <a:fontRef idx="minor">
            <a:schemeClr val="tx1"/>
          </a:fontRef>
        </p:style>
      </p:cxnSp>
      <p:sp>
        <p:nvSpPr>
          <p:cNvPr id="44038" name="Content Placeholder 2">
            <a:extLst>
              <a:ext uri="{FF2B5EF4-FFF2-40B4-BE49-F238E27FC236}">
                <a16:creationId xmlns:a16="http://schemas.microsoft.com/office/drawing/2014/main" id="{A15801F9-A4FF-4685-B70E-078612FAC966}"/>
              </a:ext>
            </a:extLst>
          </p:cNvPr>
          <p:cNvSpPr txBox="1">
            <a:spLocks/>
          </p:cNvSpPr>
          <p:nvPr/>
        </p:nvSpPr>
        <p:spPr bwMode="auto">
          <a:xfrm>
            <a:off x="2209800" y="3733800"/>
            <a:ext cx="777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137160" bIns="91440"/>
          <a:lstStyle>
            <a:lvl1pPr marL="342900" indent="-342900" eaLnBrk="0" hangingPunct="0">
              <a:lnSpc>
                <a:spcPct val="112000"/>
              </a:lnSpc>
              <a:spcBef>
                <a:spcPct val="20000"/>
              </a:spcBef>
              <a:buClr>
                <a:srgbClr val="004B8D"/>
              </a:buClr>
              <a:buFont typeface="Arial" panose="020B0604020202020204" pitchFamily="34" charset="0"/>
              <a:buChar char="•"/>
              <a:defRPr sz="1600">
                <a:solidFill>
                  <a:srgbClr val="414042"/>
                </a:solidFill>
                <a:latin typeface="Trebuchet MS" panose="020B0603020202020204" pitchFamily="34" charset="0"/>
                <a:cs typeface="Arial" panose="020B0604020202020204" pitchFamily="34" charset="0"/>
              </a:defRPr>
            </a:lvl1pPr>
            <a:lvl2pPr eaLnBrk="0" hangingPunct="0">
              <a:lnSpc>
                <a:spcPct val="112000"/>
              </a:lnSpc>
              <a:spcBef>
                <a:spcPct val="20000"/>
              </a:spcBef>
              <a:buClr>
                <a:srgbClr val="004B8D"/>
              </a:buClr>
              <a:buFont typeface="Arial" panose="020B0604020202020204" pitchFamily="34" charset="0"/>
              <a:buChar char="•"/>
              <a:defRPr sz="1600">
                <a:solidFill>
                  <a:srgbClr val="414042"/>
                </a:solidFill>
                <a:latin typeface="Trebuchet MS" panose="020B0603020202020204" pitchFamily="34" charset="0"/>
                <a:cs typeface="Arial" panose="020B0604020202020204" pitchFamily="34" charset="0"/>
              </a:defRPr>
            </a:lvl2pPr>
            <a:lvl3pPr marL="1143000" indent="-228600" eaLnBrk="0" hangingPunct="0">
              <a:lnSpc>
                <a:spcPct val="112000"/>
              </a:lnSpc>
              <a:spcBef>
                <a:spcPct val="20000"/>
              </a:spcBef>
              <a:buClr>
                <a:srgbClr val="004B8D"/>
              </a:buClr>
              <a:buFont typeface="Trebuchet MS" panose="020B0603020202020204" pitchFamily="34" charset="0"/>
              <a:buChar char="―"/>
              <a:defRPr sz="1600">
                <a:solidFill>
                  <a:srgbClr val="414042"/>
                </a:solidFill>
                <a:latin typeface="Trebuchet MS" panose="020B0603020202020204" pitchFamily="34" charset="0"/>
                <a:cs typeface="Arial" panose="020B0604020202020204" pitchFamily="34" charset="0"/>
              </a:defRPr>
            </a:lvl3pPr>
            <a:lvl4pPr marL="1600200" indent="-228600" eaLnBrk="0" hangingPunct="0">
              <a:lnSpc>
                <a:spcPct val="112000"/>
              </a:lnSpc>
              <a:spcBef>
                <a:spcPct val="20000"/>
              </a:spcBef>
              <a:buClr>
                <a:srgbClr val="004B8D"/>
              </a:buClr>
              <a:buFont typeface="Trebuchet MS" panose="020B0603020202020204" pitchFamily="34" charset="0"/>
              <a:buChar char="―"/>
              <a:defRPr sz="1600">
                <a:solidFill>
                  <a:srgbClr val="414042"/>
                </a:solidFill>
                <a:latin typeface="Trebuchet MS" panose="020B0603020202020204" pitchFamily="34" charset="0"/>
                <a:cs typeface="Arial" panose="020B0604020202020204" pitchFamily="34" charset="0"/>
              </a:defRPr>
            </a:lvl4pPr>
            <a:lvl5pPr marL="2057400" indent="-228600" eaLnBrk="0" hangingPunct="0">
              <a:lnSpc>
                <a:spcPct val="112000"/>
              </a:lnSpc>
              <a:spcBef>
                <a:spcPct val="20000"/>
              </a:spcBef>
              <a:buClr>
                <a:srgbClr val="004B8D"/>
              </a:buClr>
              <a:buFont typeface="Trebuchet MS" panose="020B0603020202020204" pitchFamily="34" charset="0"/>
              <a:buChar char="―"/>
              <a:defRPr sz="1600">
                <a:solidFill>
                  <a:srgbClr val="414042"/>
                </a:solidFill>
                <a:latin typeface="Trebuchet MS" panose="020B0603020202020204" pitchFamily="34" charset="0"/>
                <a:cs typeface="Arial" panose="020B0604020202020204" pitchFamily="34" charset="0"/>
              </a:defRPr>
            </a:lvl5pPr>
            <a:lvl6pPr marL="2514600" indent="-228600" eaLnBrk="0" fontAlgn="base" hangingPunct="0">
              <a:lnSpc>
                <a:spcPct val="112000"/>
              </a:lnSpc>
              <a:spcBef>
                <a:spcPct val="20000"/>
              </a:spcBef>
              <a:spcAft>
                <a:spcPct val="0"/>
              </a:spcAft>
              <a:buClr>
                <a:srgbClr val="004B8D"/>
              </a:buClr>
              <a:buFont typeface="Trebuchet MS" panose="020B0603020202020204" pitchFamily="34" charset="0"/>
              <a:buChar char="―"/>
              <a:defRPr sz="1600">
                <a:solidFill>
                  <a:srgbClr val="414042"/>
                </a:solidFill>
                <a:latin typeface="Trebuchet MS" panose="020B0603020202020204" pitchFamily="34" charset="0"/>
                <a:cs typeface="Arial" panose="020B0604020202020204" pitchFamily="34" charset="0"/>
              </a:defRPr>
            </a:lvl6pPr>
            <a:lvl7pPr marL="2971800" indent="-228600" eaLnBrk="0" fontAlgn="base" hangingPunct="0">
              <a:lnSpc>
                <a:spcPct val="112000"/>
              </a:lnSpc>
              <a:spcBef>
                <a:spcPct val="20000"/>
              </a:spcBef>
              <a:spcAft>
                <a:spcPct val="0"/>
              </a:spcAft>
              <a:buClr>
                <a:srgbClr val="004B8D"/>
              </a:buClr>
              <a:buFont typeface="Trebuchet MS" panose="020B0603020202020204" pitchFamily="34" charset="0"/>
              <a:buChar char="―"/>
              <a:defRPr sz="1600">
                <a:solidFill>
                  <a:srgbClr val="414042"/>
                </a:solidFill>
                <a:latin typeface="Trebuchet MS" panose="020B0603020202020204" pitchFamily="34" charset="0"/>
                <a:cs typeface="Arial" panose="020B0604020202020204" pitchFamily="34" charset="0"/>
              </a:defRPr>
            </a:lvl7pPr>
            <a:lvl8pPr marL="3429000" indent="-228600" eaLnBrk="0" fontAlgn="base" hangingPunct="0">
              <a:lnSpc>
                <a:spcPct val="112000"/>
              </a:lnSpc>
              <a:spcBef>
                <a:spcPct val="20000"/>
              </a:spcBef>
              <a:spcAft>
                <a:spcPct val="0"/>
              </a:spcAft>
              <a:buClr>
                <a:srgbClr val="004B8D"/>
              </a:buClr>
              <a:buFont typeface="Trebuchet MS" panose="020B0603020202020204" pitchFamily="34" charset="0"/>
              <a:buChar char="―"/>
              <a:defRPr sz="1600">
                <a:solidFill>
                  <a:srgbClr val="414042"/>
                </a:solidFill>
                <a:latin typeface="Trebuchet MS" panose="020B0603020202020204" pitchFamily="34" charset="0"/>
                <a:cs typeface="Arial" panose="020B0604020202020204" pitchFamily="34" charset="0"/>
              </a:defRPr>
            </a:lvl8pPr>
            <a:lvl9pPr marL="3886200" indent="-228600" eaLnBrk="0" fontAlgn="base" hangingPunct="0">
              <a:lnSpc>
                <a:spcPct val="112000"/>
              </a:lnSpc>
              <a:spcBef>
                <a:spcPct val="20000"/>
              </a:spcBef>
              <a:spcAft>
                <a:spcPct val="0"/>
              </a:spcAft>
              <a:buClr>
                <a:srgbClr val="004B8D"/>
              </a:buClr>
              <a:buFont typeface="Trebuchet MS" panose="020B0603020202020204" pitchFamily="34" charset="0"/>
              <a:buChar char="―"/>
              <a:defRPr sz="1600">
                <a:solidFill>
                  <a:srgbClr val="414042"/>
                </a:solidFill>
                <a:latin typeface="Trebuchet MS" panose="020B0603020202020204" pitchFamily="34" charset="0"/>
                <a:cs typeface="Arial" panose="020B0604020202020204" pitchFamily="34" charset="0"/>
              </a:defRPr>
            </a:lvl9pPr>
          </a:lstStyle>
          <a:p>
            <a:pPr lvl="1" algn="r" eaLnBrk="1" fontAlgn="base" hangingPunct="1">
              <a:lnSpc>
                <a:spcPct val="100000"/>
              </a:lnSpc>
              <a:spcBef>
                <a:spcPct val="0"/>
              </a:spcBef>
              <a:spcAft>
                <a:spcPts val="800"/>
              </a:spcAft>
              <a:buClrTx/>
              <a:buNone/>
            </a:pPr>
            <a:r>
              <a:rPr lang="en-US" altLang="en-US" sz="1400"/>
              <a:t>Today’s faculty features:</a:t>
            </a:r>
          </a:p>
        </p:txBody>
      </p:sp>
      <p:sp>
        <p:nvSpPr>
          <p:cNvPr id="44039" name="Content Placeholder 2">
            <a:extLst>
              <a:ext uri="{FF2B5EF4-FFF2-40B4-BE49-F238E27FC236}">
                <a16:creationId xmlns:a16="http://schemas.microsoft.com/office/drawing/2014/main" id="{BE25871A-6BEB-4D01-BE54-15C9D68CD5D1}"/>
              </a:ext>
            </a:extLst>
          </p:cNvPr>
          <p:cNvSpPr txBox="1">
            <a:spLocks/>
          </p:cNvSpPr>
          <p:nvPr/>
        </p:nvSpPr>
        <p:spPr bwMode="auto">
          <a:xfrm>
            <a:off x="2209800" y="2971800"/>
            <a:ext cx="77724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7160" tIns="137160" rIns="137160" bIns="146304" anchor="ctr"/>
          <a:lstStyle>
            <a:lvl1pPr eaLnBrk="0" hangingPunct="0">
              <a:lnSpc>
                <a:spcPct val="112000"/>
              </a:lnSpc>
              <a:spcBef>
                <a:spcPct val="20000"/>
              </a:spcBef>
              <a:buClr>
                <a:srgbClr val="004B8D"/>
              </a:buClr>
              <a:buFont typeface="Arial" panose="020B0604020202020204" pitchFamily="34" charset="0"/>
              <a:buChar char="•"/>
              <a:defRPr sz="1600">
                <a:solidFill>
                  <a:srgbClr val="414042"/>
                </a:solidFill>
                <a:latin typeface="Trebuchet MS" panose="020B0603020202020204" pitchFamily="34" charset="0"/>
                <a:cs typeface="Arial" panose="020B0604020202020204" pitchFamily="34" charset="0"/>
              </a:defRPr>
            </a:lvl1pPr>
            <a:lvl2pPr marL="742950" indent="-285750" eaLnBrk="0" hangingPunct="0">
              <a:lnSpc>
                <a:spcPct val="112000"/>
              </a:lnSpc>
              <a:spcBef>
                <a:spcPct val="20000"/>
              </a:spcBef>
              <a:buClr>
                <a:srgbClr val="004B8D"/>
              </a:buClr>
              <a:buFont typeface="Arial" panose="020B0604020202020204" pitchFamily="34" charset="0"/>
              <a:buChar char="•"/>
              <a:defRPr sz="1600">
                <a:solidFill>
                  <a:srgbClr val="414042"/>
                </a:solidFill>
                <a:latin typeface="Trebuchet MS" panose="020B0603020202020204" pitchFamily="34" charset="0"/>
                <a:cs typeface="Arial" panose="020B0604020202020204" pitchFamily="34" charset="0"/>
              </a:defRPr>
            </a:lvl2pPr>
            <a:lvl3pPr marL="1143000" indent="-228600" eaLnBrk="0" hangingPunct="0">
              <a:lnSpc>
                <a:spcPct val="112000"/>
              </a:lnSpc>
              <a:spcBef>
                <a:spcPct val="20000"/>
              </a:spcBef>
              <a:buClr>
                <a:srgbClr val="004B8D"/>
              </a:buClr>
              <a:buFont typeface="Trebuchet MS" panose="020B0603020202020204" pitchFamily="34" charset="0"/>
              <a:buChar char="―"/>
              <a:defRPr sz="1600">
                <a:solidFill>
                  <a:srgbClr val="414042"/>
                </a:solidFill>
                <a:latin typeface="Trebuchet MS" panose="020B0603020202020204" pitchFamily="34" charset="0"/>
                <a:cs typeface="Arial" panose="020B0604020202020204" pitchFamily="34" charset="0"/>
              </a:defRPr>
            </a:lvl3pPr>
            <a:lvl4pPr marL="1600200" indent="-228600" eaLnBrk="0" hangingPunct="0">
              <a:lnSpc>
                <a:spcPct val="112000"/>
              </a:lnSpc>
              <a:spcBef>
                <a:spcPct val="20000"/>
              </a:spcBef>
              <a:buClr>
                <a:srgbClr val="004B8D"/>
              </a:buClr>
              <a:buFont typeface="Trebuchet MS" panose="020B0603020202020204" pitchFamily="34" charset="0"/>
              <a:buChar char="―"/>
              <a:defRPr sz="1600">
                <a:solidFill>
                  <a:srgbClr val="414042"/>
                </a:solidFill>
                <a:latin typeface="Trebuchet MS" panose="020B0603020202020204" pitchFamily="34" charset="0"/>
                <a:cs typeface="Arial" panose="020B0604020202020204" pitchFamily="34" charset="0"/>
              </a:defRPr>
            </a:lvl4pPr>
            <a:lvl5pPr marL="2057400" indent="-228600" eaLnBrk="0" hangingPunct="0">
              <a:lnSpc>
                <a:spcPct val="112000"/>
              </a:lnSpc>
              <a:spcBef>
                <a:spcPct val="20000"/>
              </a:spcBef>
              <a:buClr>
                <a:srgbClr val="004B8D"/>
              </a:buClr>
              <a:buFont typeface="Trebuchet MS" panose="020B0603020202020204" pitchFamily="34" charset="0"/>
              <a:buChar char="―"/>
              <a:defRPr sz="1600">
                <a:solidFill>
                  <a:srgbClr val="414042"/>
                </a:solidFill>
                <a:latin typeface="Trebuchet MS" panose="020B0603020202020204" pitchFamily="34" charset="0"/>
                <a:cs typeface="Arial" panose="020B0604020202020204" pitchFamily="34" charset="0"/>
              </a:defRPr>
            </a:lvl5pPr>
            <a:lvl6pPr marL="2514600" indent="-228600" eaLnBrk="0" fontAlgn="base" hangingPunct="0">
              <a:lnSpc>
                <a:spcPct val="112000"/>
              </a:lnSpc>
              <a:spcBef>
                <a:spcPct val="20000"/>
              </a:spcBef>
              <a:spcAft>
                <a:spcPct val="0"/>
              </a:spcAft>
              <a:buClr>
                <a:srgbClr val="004B8D"/>
              </a:buClr>
              <a:buFont typeface="Trebuchet MS" panose="020B0603020202020204" pitchFamily="34" charset="0"/>
              <a:buChar char="―"/>
              <a:defRPr sz="1600">
                <a:solidFill>
                  <a:srgbClr val="414042"/>
                </a:solidFill>
                <a:latin typeface="Trebuchet MS" panose="020B0603020202020204" pitchFamily="34" charset="0"/>
                <a:cs typeface="Arial" panose="020B0604020202020204" pitchFamily="34" charset="0"/>
              </a:defRPr>
            </a:lvl6pPr>
            <a:lvl7pPr marL="2971800" indent="-228600" eaLnBrk="0" fontAlgn="base" hangingPunct="0">
              <a:lnSpc>
                <a:spcPct val="112000"/>
              </a:lnSpc>
              <a:spcBef>
                <a:spcPct val="20000"/>
              </a:spcBef>
              <a:spcAft>
                <a:spcPct val="0"/>
              </a:spcAft>
              <a:buClr>
                <a:srgbClr val="004B8D"/>
              </a:buClr>
              <a:buFont typeface="Trebuchet MS" panose="020B0603020202020204" pitchFamily="34" charset="0"/>
              <a:buChar char="―"/>
              <a:defRPr sz="1600">
                <a:solidFill>
                  <a:srgbClr val="414042"/>
                </a:solidFill>
                <a:latin typeface="Trebuchet MS" panose="020B0603020202020204" pitchFamily="34" charset="0"/>
                <a:cs typeface="Arial" panose="020B0604020202020204" pitchFamily="34" charset="0"/>
              </a:defRPr>
            </a:lvl7pPr>
            <a:lvl8pPr marL="3429000" indent="-228600" eaLnBrk="0" fontAlgn="base" hangingPunct="0">
              <a:lnSpc>
                <a:spcPct val="112000"/>
              </a:lnSpc>
              <a:spcBef>
                <a:spcPct val="20000"/>
              </a:spcBef>
              <a:spcAft>
                <a:spcPct val="0"/>
              </a:spcAft>
              <a:buClr>
                <a:srgbClr val="004B8D"/>
              </a:buClr>
              <a:buFont typeface="Trebuchet MS" panose="020B0603020202020204" pitchFamily="34" charset="0"/>
              <a:buChar char="―"/>
              <a:defRPr sz="1600">
                <a:solidFill>
                  <a:srgbClr val="414042"/>
                </a:solidFill>
                <a:latin typeface="Trebuchet MS" panose="020B0603020202020204" pitchFamily="34" charset="0"/>
                <a:cs typeface="Arial" panose="020B0604020202020204" pitchFamily="34" charset="0"/>
              </a:defRPr>
            </a:lvl8pPr>
            <a:lvl9pPr marL="3886200" indent="-228600" eaLnBrk="0" fontAlgn="base" hangingPunct="0">
              <a:lnSpc>
                <a:spcPct val="112000"/>
              </a:lnSpc>
              <a:spcBef>
                <a:spcPct val="20000"/>
              </a:spcBef>
              <a:spcAft>
                <a:spcPct val="0"/>
              </a:spcAft>
              <a:buClr>
                <a:srgbClr val="004B8D"/>
              </a:buClr>
              <a:buFont typeface="Trebuchet MS" panose="020B0603020202020204" pitchFamily="34" charset="0"/>
              <a:buChar char="―"/>
              <a:defRPr sz="1600">
                <a:solidFill>
                  <a:srgbClr val="414042"/>
                </a:solidFill>
                <a:latin typeface="Trebuchet MS" panose="020B0603020202020204" pitchFamily="34" charset="0"/>
                <a:cs typeface="Arial" panose="020B0604020202020204" pitchFamily="34" charset="0"/>
              </a:defRPr>
            </a:lvl9pPr>
          </a:lstStyle>
          <a:p>
            <a:pPr eaLnBrk="1" fontAlgn="base" hangingPunct="1">
              <a:lnSpc>
                <a:spcPct val="100000"/>
              </a:lnSpc>
              <a:spcBef>
                <a:spcPct val="0"/>
              </a:spcBef>
              <a:spcAft>
                <a:spcPts val="600"/>
              </a:spcAft>
              <a:buClrTx/>
              <a:buNone/>
            </a:pPr>
            <a:endParaRPr lang="en-US" altLang="en-US"/>
          </a:p>
          <a:p>
            <a:pPr eaLnBrk="1" fontAlgn="base" hangingPunct="1">
              <a:lnSpc>
                <a:spcPct val="100000"/>
              </a:lnSpc>
              <a:spcAft>
                <a:spcPct val="0"/>
              </a:spcAft>
              <a:buClrTx/>
              <a:buNone/>
            </a:pPr>
            <a:r>
              <a:rPr lang="en-US" altLang="en-US" sz="1200"/>
              <a:t>1pm Eastern    |    12pm Central   |   11am Mountain    |    10am Pacific</a:t>
            </a:r>
          </a:p>
        </p:txBody>
      </p:sp>
      <p:sp>
        <p:nvSpPr>
          <p:cNvPr id="44040" name="Content Placeholder 2">
            <a:extLst>
              <a:ext uri="{FF2B5EF4-FFF2-40B4-BE49-F238E27FC236}">
                <a16:creationId xmlns:a16="http://schemas.microsoft.com/office/drawing/2014/main" id="{2AAF51DF-DDBC-4D26-93DC-A9E7B3277DA5}"/>
              </a:ext>
            </a:extLst>
          </p:cNvPr>
          <p:cNvSpPr txBox="1">
            <a:spLocks/>
          </p:cNvSpPr>
          <p:nvPr/>
        </p:nvSpPr>
        <p:spPr bwMode="auto">
          <a:xfrm>
            <a:off x="2209800" y="57150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137160" bIns="91440"/>
          <a:lstStyle>
            <a:lvl1pPr eaLnBrk="0" hangingPunct="0">
              <a:lnSpc>
                <a:spcPct val="112000"/>
              </a:lnSpc>
              <a:spcBef>
                <a:spcPct val="20000"/>
              </a:spcBef>
              <a:buClr>
                <a:srgbClr val="004B8D"/>
              </a:buClr>
              <a:buFont typeface="Arial" panose="020B0604020202020204" pitchFamily="34" charset="0"/>
              <a:buChar char="•"/>
              <a:defRPr sz="1600">
                <a:solidFill>
                  <a:srgbClr val="414042"/>
                </a:solidFill>
                <a:latin typeface="Trebuchet MS" panose="020B0603020202020204" pitchFamily="34" charset="0"/>
                <a:cs typeface="Arial" panose="020B0604020202020204" pitchFamily="34" charset="0"/>
              </a:defRPr>
            </a:lvl1pPr>
            <a:lvl2pPr marL="742950" indent="-285750" eaLnBrk="0" hangingPunct="0">
              <a:lnSpc>
                <a:spcPct val="112000"/>
              </a:lnSpc>
              <a:spcBef>
                <a:spcPct val="20000"/>
              </a:spcBef>
              <a:buClr>
                <a:srgbClr val="004B8D"/>
              </a:buClr>
              <a:buFont typeface="Arial" panose="020B0604020202020204" pitchFamily="34" charset="0"/>
              <a:buChar char="•"/>
              <a:defRPr sz="1600">
                <a:solidFill>
                  <a:srgbClr val="414042"/>
                </a:solidFill>
                <a:latin typeface="Trebuchet MS" panose="020B0603020202020204" pitchFamily="34" charset="0"/>
                <a:cs typeface="Arial" panose="020B0604020202020204" pitchFamily="34" charset="0"/>
              </a:defRPr>
            </a:lvl2pPr>
            <a:lvl3pPr marL="1143000" indent="-228600" eaLnBrk="0" hangingPunct="0">
              <a:lnSpc>
                <a:spcPct val="112000"/>
              </a:lnSpc>
              <a:spcBef>
                <a:spcPct val="20000"/>
              </a:spcBef>
              <a:buClr>
                <a:srgbClr val="004B8D"/>
              </a:buClr>
              <a:buFont typeface="Trebuchet MS" panose="020B0603020202020204" pitchFamily="34" charset="0"/>
              <a:buChar char="―"/>
              <a:defRPr sz="1600">
                <a:solidFill>
                  <a:srgbClr val="414042"/>
                </a:solidFill>
                <a:latin typeface="Trebuchet MS" panose="020B0603020202020204" pitchFamily="34" charset="0"/>
                <a:cs typeface="Arial" panose="020B0604020202020204" pitchFamily="34" charset="0"/>
              </a:defRPr>
            </a:lvl3pPr>
            <a:lvl4pPr marL="1600200" indent="-228600" eaLnBrk="0" hangingPunct="0">
              <a:lnSpc>
                <a:spcPct val="112000"/>
              </a:lnSpc>
              <a:spcBef>
                <a:spcPct val="20000"/>
              </a:spcBef>
              <a:buClr>
                <a:srgbClr val="004B8D"/>
              </a:buClr>
              <a:buFont typeface="Trebuchet MS" panose="020B0603020202020204" pitchFamily="34" charset="0"/>
              <a:buChar char="―"/>
              <a:defRPr sz="1600">
                <a:solidFill>
                  <a:srgbClr val="414042"/>
                </a:solidFill>
                <a:latin typeface="Trebuchet MS" panose="020B0603020202020204" pitchFamily="34" charset="0"/>
                <a:cs typeface="Arial" panose="020B0604020202020204" pitchFamily="34" charset="0"/>
              </a:defRPr>
            </a:lvl4pPr>
            <a:lvl5pPr marL="2057400" indent="-228600" eaLnBrk="0" hangingPunct="0">
              <a:lnSpc>
                <a:spcPct val="112000"/>
              </a:lnSpc>
              <a:spcBef>
                <a:spcPct val="20000"/>
              </a:spcBef>
              <a:buClr>
                <a:srgbClr val="004B8D"/>
              </a:buClr>
              <a:buFont typeface="Trebuchet MS" panose="020B0603020202020204" pitchFamily="34" charset="0"/>
              <a:buChar char="―"/>
              <a:defRPr sz="1600">
                <a:solidFill>
                  <a:srgbClr val="414042"/>
                </a:solidFill>
                <a:latin typeface="Trebuchet MS" panose="020B0603020202020204" pitchFamily="34" charset="0"/>
                <a:cs typeface="Arial" panose="020B0604020202020204" pitchFamily="34" charset="0"/>
              </a:defRPr>
            </a:lvl5pPr>
            <a:lvl6pPr marL="2514600" indent="-228600" eaLnBrk="0" fontAlgn="base" hangingPunct="0">
              <a:lnSpc>
                <a:spcPct val="112000"/>
              </a:lnSpc>
              <a:spcBef>
                <a:spcPct val="20000"/>
              </a:spcBef>
              <a:spcAft>
                <a:spcPct val="0"/>
              </a:spcAft>
              <a:buClr>
                <a:srgbClr val="004B8D"/>
              </a:buClr>
              <a:buFont typeface="Trebuchet MS" panose="020B0603020202020204" pitchFamily="34" charset="0"/>
              <a:buChar char="―"/>
              <a:defRPr sz="1600">
                <a:solidFill>
                  <a:srgbClr val="414042"/>
                </a:solidFill>
                <a:latin typeface="Trebuchet MS" panose="020B0603020202020204" pitchFamily="34" charset="0"/>
                <a:cs typeface="Arial" panose="020B0604020202020204" pitchFamily="34" charset="0"/>
              </a:defRPr>
            </a:lvl6pPr>
            <a:lvl7pPr marL="2971800" indent="-228600" eaLnBrk="0" fontAlgn="base" hangingPunct="0">
              <a:lnSpc>
                <a:spcPct val="112000"/>
              </a:lnSpc>
              <a:spcBef>
                <a:spcPct val="20000"/>
              </a:spcBef>
              <a:spcAft>
                <a:spcPct val="0"/>
              </a:spcAft>
              <a:buClr>
                <a:srgbClr val="004B8D"/>
              </a:buClr>
              <a:buFont typeface="Trebuchet MS" panose="020B0603020202020204" pitchFamily="34" charset="0"/>
              <a:buChar char="―"/>
              <a:defRPr sz="1600">
                <a:solidFill>
                  <a:srgbClr val="414042"/>
                </a:solidFill>
                <a:latin typeface="Trebuchet MS" panose="020B0603020202020204" pitchFamily="34" charset="0"/>
                <a:cs typeface="Arial" panose="020B0604020202020204" pitchFamily="34" charset="0"/>
              </a:defRPr>
            </a:lvl7pPr>
            <a:lvl8pPr marL="3429000" indent="-228600" eaLnBrk="0" fontAlgn="base" hangingPunct="0">
              <a:lnSpc>
                <a:spcPct val="112000"/>
              </a:lnSpc>
              <a:spcBef>
                <a:spcPct val="20000"/>
              </a:spcBef>
              <a:spcAft>
                <a:spcPct val="0"/>
              </a:spcAft>
              <a:buClr>
                <a:srgbClr val="004B8D"/>
              </a:buClr>
              <a:buFont typeface="Trebuchet MS" panose="020B0603020202020204" pitchFamily="34" charset="0"/>
              <a:buChar char="―"/>
              <a:defRPr sz="1600">
                <a:solidFill>
                  <a:srgbClr val="414042"/>
                </a:solidFill>
                <a:latin typeface="Trebuchet MS" panose="020B0603020202020204" pitchFamily="34" charset="0"/>
                <a:cs typeface="Arial" panose="020B0604020202020204" pitchFamily="34" charset="0"/>
              </a:defRPr>
            </a:lvl8pPr>
            <a:lvl9pPr marL="3886200" indent="-228600" eaLnBrk="0" fontAlgn="base" hangingPunct="0">
              <a:lnSpc>
                <a:spcPct val="112000"/>
              </a:lnSpc>
              <a:spcBef>
                <a:spcPct val="20000"/>
              </a:spcBef>
              <a:spcAft>
                <a:spcPct val="0"/>
              </a:spcAft>
              <a:buClr>
                <a:srgbClr val="004B8D"/>
              </a:buClr>
              <a:buFont typeface="Trebuchet MS" panose="020B0603020202020204" pitchFamily="34" charset="0"/>
              <a:buChar char="―"/>
              <a:defRPr sz="1600">
                <a:solidFill>
                  <a:srgbClr val="414042"/>
                </a:solidFill>
                <a:latin typeface="Trebuchet MS" panose="020B0603020202020204" pitchFamily="34" charset="0"/>
                <a:cs typeface="Arial" panose="020B0604020202020204" pitchFamily="34" charset="0"/>
              </a:defRPr>
            </a:lvl9pPr>
          </a:lstStyle>
          <a:p>
            <a:pPr eaLnBrk="1" fontAlgn="base" hangingPunct="1">
              <a:lnSpc>
                <a:spcPct val="100000"/>
              </a:lnSpc>
              <a:spcBef>
                <a:spcPct val="0"/>
              </a:spcBef>
              <a:spcAft>
                <a:spcPct val="0"/>
              </a:spcAft>
              <a:buClrTx/>
              <a:buNone/>
            </a:pPr>
            <a:r>
              <a:rPr lang="en-US" altLang="en-US" sz="1300"/>
              <a:t>The audio portion of the conference may be accessed via the telephone or by using your computer's speakers.</a:t>
            </a:r>
            <a:r>
              <a:rPr lang="en-US" altLang="en-US" sz="1300" b="1"/>
              <a:t> </a:t>
            </a:r>
            <a:r>
              <a:rPr lang="en-US" altLang="en-US" sz="1300"/>
              <a:t>Please refer to the instructions emailed to registrants for additional information.  If you have any questions, please contact </a:t>
            </a:r>
            <a:r>
              <a:rPr lang="en-US" altLang="en-US" sz="1300" b="1"/>
              <a:t>Customer Service at 1-800-926-7926 ext. 1</a:t>
            </a:r>
            <a:r>
              <a:rPr lang="en-US" altLang="en-US" sz="1300"/>
              <a:t>.</a:t>
            </a:r>
          </a:p>
        </p:txBody>
      </p:sp>
      <p:cxnSp>
        <p:nvCxnSpPr>
          <p:cNvPr id="9" name="Straight Connector 8">
            <a:extLst>
              <a:ext uri="{FF2B5EF4-FFF2-40B4-BE49-F238E27FC236}">
                <a16:creationId xmlns:a16="http://schemas.microsoft.com/office/drawing/2014/main" id="{3ABFF881-0A73-43A0-8AB2-D926814CCCDD}"/>
              </a:ext>
            </a:extLst>
          </p:cNvPr>
          <p:cNvCxnSpPr/>
          <p:nvPr/>
        </p:nvCxnSpPr>
        <p:spPr>
          <a:xfrm>
            <a:off x="2209800" y="5715000"/>
            <a:ext cx="7772400" cy="0"/>
          </a:xfrm>
          <a:prstGeom prst="line">
            <a:avLst/>
          </a:prstGeom>
          <a:ln>
            <a:solidFill>
              <a:schemeClr val="bg1">
                <a:lumMod val="85000"/>
              </a:schemeClr>
            </a:solidFill>
          </a:ln>
        </p:spPr>
        <p:style>
          <a:lnRef idx="1">
            <a:schemeClr val="accent2"/>
          </a:lnRef>
          <a:fillRef idx="0">
            <a:schemeClr val="accent2"/>
          </a:fillRef>
          <a:effectRef idx="0">
            <a:schemeClr val="accent2"/>
          </a:effectRef>
          <a:fontRef idx="minor">
            <a:schemeClr val="tx1"/>
          </a:fontRef>
        </p:style>
      </p:cxnSp>
      <p:sp>
        <p:nvSpPr>
          <p:cNvPr id="10" name="Text Placeholder 4">
            <a:extLst>
              <a:ext uri="{FF2B5EF4-FFF2-40B4-BE49-F238E27FC236}">
                <a16:creationId xmlns:a16="http://schemas.microsoft.com/office/drawing/2014/main" id="{57184819-09C2-4ECB-B655-FD61A31A39B3}"/>
              </a:ext>
            </a:extLst>
          </p:cNvPr>
          <p:cNvSpPr txBox="1">
            <a:spLocks/>
          </p:cNvSpPr>
          <p:nvPr/>
        </p:nvSpPr>
        <p:spPr>
          <a:xfrm>
            <a:off x="2209800" y="2971800"/>
            <a:ext cx="7772400" cy="381000"/>
          </a:xfrm>
          <a:prstGeom prst="rect">
            <a:avLst/>
          </a:prstGeom>
        </p:spPr>
        <p:txBody>
          <a:bodyPr lIns="137160" tIns="91440" rIns="137160" bIns="0" anchor="ctr">
            <a:normAutofit/>
          </a:bodyPr>
          <a:lstStyle>
            <a:lvl1pPr>
              <a:defRPr sz="1151" b="0">
                <a:solidFill>
                  <a:srgbClr val="414042"/>
                </a:solidFill>
                <a:latin typeface="Trebuchet MS" pitchFamily="34" charset="0"/>
              </a:defRPr>
            </a:lvl1pPr>
          </a:lstStyle>
          <a:p>
            <a:pPr>
              <a:spcBef>
                <a:spcPct val="20000"/>
              </a:spcBef>
              <a:defRPr/>
            </a:pPr>
            <a:r>
              <a:rPr lang="en-US" sz="1200" cap="all" dirty="0"/>
              <a:t>Wednesday, February 24, 2021</a:t>
            </a:r>
          </a:p>
        </p:txBody>
      </p:sp>
      <p:sp>
        <p:nvSpPr>
          <p:cNvPr id="11" name="Title 1">
            <a:extLst>
              <a:ext uri="{FF2B5EF4-FFF2-40B4-BE49-F238E27FC236}">
                <a16:creationId xmlns:a16="http://schemas.microsoft.com/office/drawing/2014/main" id="{74C7CA03-ADDA-4AD0-8EA9-DAC37B1F6FE9}"/>
              </a:ext>
            </a:extLst>
          </p:cNvPr>
          <p:cNvSpPr txBox="1">
            <a:spLocks/>
          </p:cNvSpPr>
          <p:nvPr/>
        </p:nvSpPr>
        <p:spPr>
          <a:xfrm>
            <a:off x="2362200" y="609600"/>
            <a:ext cx="7772400" cy="427038"/>
          </a:xfrm>
          <a:prstGeom prst="rect">
            <a:avLst/>
          </a:prstGeom>
        </p:spPr>
        <p:txBody>
          <a:bodyPr/>
          <a:lstStyle>
            <a:lvl1pPr algn="l">
              <a:defRPr/>
            </a:lvl1pPr>
          </a:lstStyle>
          <a:p>
            <a:pPr eaLnBrk="0" fontAlgn="base" hangingPunct="0">
              <a:spcBef>
                <a:spcPct val="0"/>
              </a:spcBef>
              <a:spcAft>
                <a:spcPct val="0"/>
              </a:spcAft>
              <a:defRPr/>
            </a:pPr>
            <a:r>
              <a:rPr lang="en-US" sz="1400" i="1" spc="20" dirty="0">
                <a:solidFill>
                  <a:srgbClr val="414042"/>
                </a:solidFill>
                <a:latin typeface="Constantia" pitchFamily="18" charset="0"/>
              </a:rPr>
              <a:t>Presenting a live 90-minute webinar with interactive Q&amp;A</a:t>
            </a:r>
          </a:p>
        </p:txBody>
      </p:sp>
      <p:sp>
        <p:nvSpPr>
          <p:cNvPr id="44044" name="TextBox 11">
            <a:extLst>
              <a:ext uri="{FF2B5EF4-FFF2-40B4-BE49-F238E27FC236}">
                <a16:creationId xmlns:a16="http://schemas.microsoft.com/office/drawing/2014/main" id="{FF46D698-A377-4735-8AD7-3347D607276D}"/>
              </a:ext>
            </a:extLst>
          </p:cNvPr>
          <p:cNvSpPr txBox="1">
            <a:spLocks noChangeArrowheads="1"/>
          </p:cNvSpPr>
          <p:nvPr/>
        </p:nvSpPr>
        <p:spPr bwMode="auto">
          <a:xfrm>
            <a:off x="2209800" y="4114800"/>
            <a:ext cx="77724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lnSpc>
                <a:spcPct val="112000"/>
              </a:lnSpc>
              <a:spcBef>
                <a:spcPct val="20000"/>
              </a:spcBef>
              <a:buClr>
                <a:srgbClr val="004B8D"/>
              </a:buClr>
              <a:buFont typeface="Arial" panose="020B0604020202020204" pitchFamily="34" charset="0"/>
              <a:buChar char="•"/>
              <a:defRPr sz="1600">
                <a:solidFill>
                  <a:srgbClr val="414042"/>
                </a:solidFill>
                <a:latin typeface="Trebuchet MS" panose="020B0603020202020204" pitchFamily="34" charset="0"/>
                <a:cs typeface="Arial" panose="020B0604020202020204" pitchFamily="34" charset="0"/>
              </a:defRPr>
            </a:lvl1pPr>
            <a:lvl2pPr marL="742950" indent="-285750" eaLnBrk="0" hangingPunct="0">
              <a:lnSpc>
                <a:spcPct val="112000"/>
              </a:lnSpc>
              <a:spcBef>
                <a:spcPct val="20000"/>
              </a:spcBef>
              <a:buClr>
                <a:srgbClr val="004B8D"/>
              </a:buClr>
              <a:buFont typeface="Arial" panose="020B0604020202020204" pitchFamily="34" charset="0"/>
              <a:buChar char="•"/>
              <a:defRPr sz="1600">
                <a:solidFill>
                  <a:srgbClr val="414042"/>
                </a:solidFill>
                <a:latin typeface="Trebuchet MS" panose="020B0603020202020204" pitchFamily="34" charset="0"/>
                <a:cs typeface="Arial" panose="020B0604020202020204" pitchFamily="34" charset="0"/>
              </a:defRPr>
            </a:lvl2pPr>
            <a:lvl3pPr marL="1143000" indent="-228600" eaLnBrk="0" hangingPunct="0">
              <a:lnSpc>
                <a:spcPct val="112000"/>
              </a:lnSpc>
              <a:spcBef>
                <a:spcPct val="20000"/>
              </a:spcBef>
              <a:buClr>
                <a:srgbClr val="004B8D"/>
              </a:buClr>
              <a:buFont typeface="Trebuchet MS" panose="020B0603020202020204" pitchFamily="34" charset="0"/>
              <a:buChar char="―"/>
              <a:defRPr sz="1600">
                <a:solidFill>
                  <a:srgbClr val="414042"/>
                </a:solidFill>
                <a:latin typeface="Trebuchet MS" panose="020B0603020202020204" pitchFamily="34" charset="0"/>
                <a:cs typeface="Arial" panose="020B0604020202020204" pitchFamily="34" charset="0"/>
              </a:defRPr>
            </a:lvl3pPr>
            <a:lvl4pPr marL="1600200" indent="-228600" eaLnBrk="0" hangingPunct="0">
              <a:lnSpc>
                <a:spcPct val="112000"/>
              </a:lnSpc>
              <a:spcBef>
                <a:spcPct val="20000"/>
              </a:spcBef>
              <a:buClr>
                <a:srgbClr val="004B8D"/>
              </a:buClr>
              <a:buFont typeface="Trebuchet MS" panose="020B0603020202020204" pitchFamily="34" charset="0"/>
              <a:buChar char="―"/>
              <a:defRPr sz="1600">
                <a:solidFill>
                  <a:srgbClr val="414042"/>
                </a:solidFill>
                <a:latin typeface="Trebuchet MS" panose="020B0603020202020204" pitchFamily="34" charset="0"/>
                <a:cs typeface="Arial" panose="020B0604020202020204" pitchFamily="34" charset="0"/>
              </a:defRPr>
            </a:lvl4pPr>
            <a:lvl5pPr marL="2057400" indent="-228600" eaLnBrk="0" hangingPunct="0">
              <a:lnSpc>
                <a:spcPct val="112000"/>
              </a:lnSpc>
              <a:spcBef>
                <a:spcPct val="20000"/>
              </a:spcBef>
              <a:buClr>
                <a:srgbClr val="004B8D"/>
              </a:buClr>
              <a:buFont typeface="Trebuchet MS" panose="020B0603020202020204" pitchFamily="34" charset="0"/>
              <a:buChar char="―"/>
              <a:defRPr sz="1600">
                <a:solidFill>
                  <a:srgbClr val="414042"/>
                </a:solidFill>
                <a:latin typeface="Trebuchet MS" panose="020B0603020202020204" pitchFamily="34" charset="0"/>
                <a:cs typeface="Arial" panose="020B0604020202020204" pitchFamily="34" charset="0"/>
              </a:defRPr>
            </a:lvl5pPr>
            <a:lvl6pPr marL="2514600" indent="-228600" eaLnBrk="0" fontAlgn="base" hangingPunct="0">
              <a:lnSpc>
                <a:spcPct val="112000"/>
              </a:lnSpc>
              <a:spcBef>
                <a:spcPct val="20000"/>
              </a:spcBef>
              <a:spcAft>
                <a:spcPct val="0"/>
              </a:spcAft>
              <a:buClr>
                <a:srgbClr val="004B8D"/>
              </a:buClr>
              <a:buFont typeface="Trebuchet MS" panose="020B0603020202020204" pitchFamily="34" charset="0"/>
              <a:buChar char="―"/>
              <a:defRPr sz="1600">
                <a:solidFill>
                  <a:srgbClr val="414042"/>
                </a:solidFill>
                <a:latin typeface="Trebuchet MS" panose="020B0603020202020204" pitchFamily="34" charset="0"/>
                <a:cs typeface="Arial" panose="020B0604020202020204" pitchFamily="34" charset="0"/>
              </a:defRPr>
            </a:lvl6pPr>
            <a:lvl7pPr marL="2971800" indent="-228600" eaLnBrk="0" fontAlgn="base" hangingPunct="0">
              <a:lnSpc>
                <a:spcPct val="112000"/>
              </a:lnSpc>
              <a:spcBef>
                <a:spcPct val="20000"/>
              </a:spcBef>
              <a:spcAft>
                <a:spcPct val="0"/>
              </a:spcAft>
              <a:buClr>
                <a:srgbClr val="004B8D"/>
              </a:buClr>
              <a:buFont typeface="Trebuchet MS" panose="020B0603020202020204" pitchFamily="34" charset="0"/>
              <a:buChar char="―"/>
              <a:defRPr sz="1600">
                <a:solidFill>
                  <a:srgbClr val="414042"/>
                </a:solidFill>
                <a:latin typeface="Trebuchet MS" panose="020B0603020202020204" pitchFamily="34" charset="0"/>
                <a:cs typeface="Arial" panose="020B0604020202020204" pitchFamily="34" charset="0"/>
              </a:defRPr>
            </a:lvl7pPr>
            <a:lvl8pPr marL="3429000" indent="-228600" eaLnBrk="0" fontAlgn="base" hangingPunct="0">
              <a:lnSpc>
                <a:spcPct val="112000"/>
              </a:lnSpc>
              <a:spcBef>
                <a:spcPct val="20000"/>
              </a:spcBef>
              <a:spcAft>
                <a:spcPct val="0"/>
              </a:spcAft>
              <a:buClr>
                <a:srgbClr val="004B8D"/>
              </a:buClr>
              <a:buFont typeface="Trebuchet MS" panose="020B0603020202020204" pitchFamily="34" charset="0"/>
              <a:buChar char="―"/>
              <a:defRPr sz="1600">
                <a:solidFill>
                  <a:srgbClr val="414042"/>
                </a:solidFill>
                <a:latin typeface="Trebuchet MS" panose="020B0603020202020204" pitchFamily="34" charset="0"/>
                <a:cs typeface="Arial" panose="020B0604020202020204" pitchFamily="34" charset="0"/>
              </a:defRPr>
            </a:lvl8pPr>
            <a:lvl9pPr marL="3886200" indent="-228600" eaLnBrk="0" fontAlgn="base" hangingPunct="0">
              <a:lnSpc>
                <a:spcPct val="112000"/>
              </a:lnSpc>
              <a:spcBef>
                <a:spcPct val="20000"/>
              </a:spcBef>
              <a:spcAft>
                <a:spcPct val="0"/>
              </a:spcAft>
              <a:buClr>
                <a:srgbClr val="004B8D"/>
              </a:buClr>
              <a:buFont typeface="Trebuchet MS" panose="020B0603020202020204" pitchFamily="34" charset="0"/>
              <a:buChar char="―"/>
              <a:defRPr sz="1600">
                <a:solidFill>
                  <a:srgbClr val="414042"/>
                </a:solidFill>
                <a:latin typeface="Trebuchet MS" panose="020B0603020202020204" pitchFamily="34" charset="0"/>
                <a:cs typeface="Arial" panose="020B0604020202020204" pitchFamily="34" charset="0"/>
              </a:defRPr>
            </a:lvl9pPr>
          </a:lstStyle>
          <a:p>
            <a:pPr algn="r" eaLnBrk="1" fontAlgn="base" hangingPunct="1">
              <a:lnSpc>
                <a:spcPct val="150000"/>
              </a:lnSpc>
              <a:spcBef>
                <a:spcPct val="0"/>
              </a:spcBef>
              <a:spcAft>
                <a:spcPct val="0"/>
              </a:spcAft>
              <a:buClrTx/>
              <a:buNone/>
            </a:pPr>
            <a:r>
              <a:rPr lang="en-US" altLang="en-US" sz="1400" dirty="0"/>
              <a:t>Nathan A. Adams, IV, Partner, </a:t>
            </a:r>
            <a:r>
              <a:rPr lang="en-US" altLang="en-US" sz="1400" b="1" dirty="0"/>
              <a:t>Holland &amp; Knight LLP</a:t>
            </a:r>
            <a:r>
              <a:rPr lang="en-US" altLang="en-US" sz="1400" dirty="0"/>
              <a:t>, Tallahassee, FL</a:t>
            </a:r>
          </a:p>
          <a:p>
            <a:pPr algn="r" eaLnBrk="1" fontAlgn="base" hangingPunct="1">
              <a:lnSpc>
                <a:spcPct val="150000"/>
              </a:lnSpc>
              <a:spcBef>
                <a:spcPct val="0"/>
              </a:spcBef>
              <a:spcAft>
                <a:spcPct val="0"/>
              </a:spcAft>
              <a:buClrTx/>
              <a:buNone/>
            </a:pPr>
            <a:r>
              <a:rPr lang="en-US" altLang="en-US" sz="1400" dirty="0"/>
              <a:t>Jesse M. Coleman, Partner, </a:t>
            </a:r>
            <a:r>
              <a:rPr lang="en-US" altLang="en-US" sz="1400" b="1" dirty="0"/>
              <a:t>Seyfarth Shaw LLP</a:t>
            </a:r>
            <a:r>
              <a:rPr lang="en-US" altLang="en-US" sz="1400" dirty="0"/>
              <a:t>, Houston, TX</a:t>
            </a:r>
          </a:p>
          <a:p>
            <a:pPr algn="r" eaLnBrk="1" fontAlgn="base" hangingPunct="1">
              <a:lnSpc>
                <a:spcPct val="150000"/>
              </a:lnSpc>
              <a:spcBef>
                <a:spcPct val="0"/>
              </a:spcBef>
              <a:spcAft>
                <a:spcPct val="0"/>
              </a:spcAft>
              <a:buClrTx/>
              <a:buNone/>
            </a:pPr>
            <a:r>
              <a:rPr lang="en-US" altLang="en-US" sz="1400" dirty="0"/>
              <a:t>Erik K. </a:t>
            </a:r>
            <a:r>
              <a:rPr lang="en-US" altLang="en-US" sz="1400" dirty="0" err="1"/>
              <a:t>Swanholt</a:t>
            </a:r>
            <a:r>
              <a:rPr lang="en-US" altLang="en-US" sz="1400" dirty="0"/>
              <a:t>, Partner, </a:t>
            </a:r>
            <a:r>
              <a:rPr lang="en-US" altLang="en-US" sz="1400" b="1" dirty="0"/>
              <a:t>Foley &amp; Lardner LLP</a:t>
            </a:r>
            <a:r>
              <a:rPr lang="en-US" altLang="en-US" sz="1400" dirty="0"/>
              <a:t>, Los Angeles, CA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 Act Generally</a:t>
            </a:r>
          </a:p>
        </p:txBody>
      </p:sp>
      <p:sp>
        <p:nvSpPr>
          <p:cNvPr id="3" name="Content Placeholder 2"/>
          <p:cNvSpPr>
            <a:spLocks noGrp="1"/>
          </p:cNvSpPr>
          <p:nvPr>
            <p:ph idx="1"/>
          </p:nvPr>
        </p:nvSpPr>
        <p:spPr/>
        <p:txBody>
          <a:bodyPr/>
          <a:lstStyle/>
          <a:p>
            <a:r>
              <a:rPr lang="en-US" dirty="0"/>
              <a:t>PREP Act provides general criteria manufacturers must meet to qualify for liability immunity.</a:t>
            </a:r>
          </a:p>
          <a:p>
            <a:pPr marL="274320" indent="0">
              <a:buNone/>
            </a:pPr>
            <a:r>
              <a:rPr lang="en-US" dirty="0"/>
              <a:t>Those general criteria can be modified by the Secretary through the Declaration issued to energize the Act or through guidance or amendments issued subsequent to the Secretary’s Declaration.</a:t>
            </a:r>
          </a:p>
          <a:p>
            <a:endParaRPr lang="en-US" dirty="0"/>
          </a:p>
        </p:txBody>
      </p:sp>
      <p:sp>
        <p:nvSpPr>
          <p:cNvPr id="6" name="Slide Number Placeholder 5"/>
          <p:cNvSpPr>
            <a:spLocks noGrp="1"/>
          </p:cNvSpPr>
          <p:nvPr>
            <p:ph type="sldNum" sz="quarter" idx="12"/>
          </p:nvPr>
        </p:nvSpPr>
        <p:spPr/>
        <p:txBody>
          <a:bodyPr/>
          <a:lstStyle/>
          <a:p>
            <a:pPr defTabSz="457200"/>
            <a:fld id="{E6CFA7DF-507C-4E09-82DC-45BF34BA84A3}" type="slidenum">
              <a:rPr lang="en-US">
                <a:solidFill>
                  <a:srgbClr val="2A2B2D"/>
                </a:solidFill>
                <a:latin typeface="Arial"/>
              </a:rPr>
              <a:pPr defTabSz="457200"/>
              <a:t>10</a:t>
            </a:fld>
            <a:endParaRPr lang="en-US" dirty="0">
              <a:solidFill>
                <a:srgbClr val="2A2B2D"/>
              </a:solidFill>
              <a:latin typeface="Arial"/>
            </a:endParaRPr>
          </a:p>
        </p:txBody>
      </p:sp>
    </p:spTree>
    <p:extLst>
      <p:ext uri="{BB962C8B-B14F-4D97-AF65-F5344CB8AC3E}">
        <p14:creationId xmlns:p14="http://schemas.microsoft.com/office/powerpoint/2010/main" val="579779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 Act Generally</a:t>
            </a:r>
          </a:p>
        </p:txBody>
      </p:sp>
      <p:sp>
        <p:nvSpPr>
          <p:cNvPr id="3" name="Content Placeholder 2"/>
          <p:cNvSpPr>
            <a:spLocks noGrp="1"/>
          </p:cNvSpPr>
          <p:nvPr>
            <p:ph idx="1"/>
          </p:nvPr>
        </p:nvSpPr>
        <p:spPr/>
        <p:txBody>
          <a:bodyPr/>
          <a:lstStyle/>
          <a:p>
            <a:r>
              <a:rPr lang="en-US" dirty="0"/>
              <a:t>Covered Persons</a:t>
            </a:r>
          </a:p>
          <a:p>
            <a:r>
              <a:rPr lang="en-US" dirty="0"/>
              <a:t>Covered Countermeasures</a:t>
            </a:r>
          </a:p>
          <a:p>
            <a:r>
              <a:rPr lang="en-US" dirty="0"/>
              <a:t>Administration of Covered Countermeasures</a:t>
            </a:r>
          </a:p>
          <a:p>
            <a:r>
              <a:rPr lang="en-US" dirty="0"/>
              <a:t>Limitations</a:t>
            </a:r>
          </a:p>
          <a:p>
            <a:r>
              <a:rPr lang="en-US" dirty="0"/>
              <a:t>Geographic Area/Time Period</a:t>
            </a:r>
          </a:p>
          <a:p>
            <a:r>
              <a:rPr lang="en-US" dirty="0"/>
              <a:t>Population</a:t>
            </a:r>
          </a:p>
          <a:p>
            <a:r>
              <a:rPr lang="en-US" dirty="0"/>
              <a:t>These general criteria can be modified by the Secretary through the Declaration issued to energize the Act or through guidance or amendments issued subsequent to the Secretary’s Declaration.</a:t>
            </a:r>
          </a:p>
          <a:p>
            <a:endParaRPr lang="en-US" dirty="0"/>
          </a:p>
        </p:txBody>
      </p:sp>
      <p:sp>
        <p:nvSpPr>
          <p:cNvPr id="6" name="Slide Number Placeholder 5"/>
          <p:cNvSpPr>
            <a:spLocks noGrp="1"/>
          </p:cNvSpPr>
          <p:nvPr>
            <p:ph type="sldNum" sz="quarter" idx="12"/>
          </p:nvPr>
        </p:nvSpPr>
        <p:spPr/>
        <p:txBody>
          <a:bodyPr/>
          <a:lstStyle/>
          <a:p>
            <a:pPr defTabSz="457200"/>
            <a:fld id="{E6CFA7DF-507C-4E09-82DC-45BF34BA84A3}" type="slidenum">
              <a:rPr lang="en-US">
                <a:solidFill>
                  <a:srgbClr val="2A2B2D"/>
                </a:solidFill>
                <a:latin typeface="Arial"/>
              </a:rPr>
              <a:pPr defTabSz="457200"/>
              <a:t>11</a:t>
            </a:fld>
            <a:endParaRPr lang="en-US" dirty="0">
              <a:solidFill>
                <a:srgbClr val="2A2B2D"/>
              </a:solidFill>
              <a:latin typeface="Arial"/>
            </a:endParaRPr>
          </a:p>
        </p:txBody>
      </p:sp>
    </p:spTree>
    <p:extLst>
      <p:ext uri="{BB962C8B-B14F-4D97-AF65-F5344CB8AC3E}">
        <p14:creationId xmlns:p14="http://schemas.microsoft.com/office/powerpoint/2010/main" val="3522690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9760" y="865169"/>
            <a:ext cx="8416290" cy="684213"/>
          </a:xfrm>
        </p:spPr>
        <p:txBody>
          <a:bodyPr/>
          <a:lstStyle/>
          <a:p>
            <a:r>
              <a:rPr lang="en-US" dirty="0"/>
              <a:t>Secretary Azar’s Declaration –</a:t>
            </a:r>
            <a:br>
              <a:rPr lang="en-US" dirty="0"/>
            </a:br>
            <a:r>
              <a:rPr lang="en-US" dirty="0"/>
              <a:t>COVID-19</a:t>
            </a:r>
          </a:p>
        </p:txBody>
      </p:sp>
      <p:sp>
        <p:nvSpPr>
          <p:cNvPr id="3" name="Content Placeholder 2"/>
          <p:cNvSpPr>
            <a:spLocks noGrp="1"/>
          </p:cNvSpPr>
          <p:nvPr>
            <p:ph idx="1"/>
          </p:nvPr>
        </p:nvSpPr>
        <p:spPr>
          <a:xfrm>
            <a:off x="1889760" y="1908819"/>
            <a:ext cx="8416290" cy="4824412"/>
          </a:xfrm>
        </p:spPr>
        <p:txBody>
          <a:bodyPr/>
          <a:lstStyle/>
          <a:p>
            <a:r>
              <a:rPr lang="en-US" dirty="0"/>
              <a:t>Issued March 17, 2020, as 85 FR 15198 </a:t>
            </a:r>
          </a:p>
          <a:p>
            <a:r>
              <a:rPr lang="en-US" dirty="0"/>
              <a:t>Effective February 4, 2020</a:t>
            </a:r>
          </a:p>
          <a:p>
            <a:r>
              <a:rPr lang="en-US" dirty="0"/>
              <a:t>No geographic limitation</a:t>
            </a:r>
          </a:p>
          <a:p>
            <a:r>
              <a:rPr lang="en-US" dirty="0"/>
              <a:t>Effective Time Period – February 4, 2020 – October 1, 2024 (or final day the Emergency Declaration is in effect, whichever comes first)</a:t>
            </a:r>
          </a:p>
          <a:p>
            <a:r>
              <a:rPr lang="en-US" dirty="0"/>
              <a:t>Population – Any individual who uses or is administered the Covered Countermeasures in accordance with the Declaration</a:t>
            </a:r>
          </a:p>
          <a:p>
            <a:endParaRPr lang="en-US" dirty="0"/>
          </a:p>
        </p:txBody>
      </p:sp>
      <p:sp>
        <p:nvSpPr>
          <p:cNvPr id="6" name="Slide Number Placeholder 5"/>
          <p:cNvSpPr>
            <a:spLocks noGrp="1"/>
          </p:cNvSpPr>
          <p:nvPr>
            <p:ph type="sldNum" sz="quarter" idx="12"/>
          </p:nvPr>
        </p:nvSpPr>
        <p:spPr/>
        <p:txBody>
          <a:bodyPr/>
          <a:lstStyle/>
          <a:p>
            <a:pPr defTabSz="457200"/>
            <a:fld id="{E6CFA7DF-507C-4E09-82DC-45BF34BA84A3}" type="slidenum">
              <a:rPr lang="en-US">
                <a:solidFill>
                  <a:srgbClr val="2A2B2D"/>
                </a:solidFill>
                <a:latin typeface="Arial"/>
              </a:rPr>
              <a:pPr defTabSz="457200"/>
              <a:t>12</a:t>
            </a:fld>
            <a:endParaRPr lang="en-US" dirty="0">
              <a:solidFill>
                <a:srgbClr val="2A2B2D"/>
              </a:solidFill>
              <a:latin typeface="Arial"/>
            </a:endParaRPr>
          </a:p>
        </p:txBody>
      </p:sp>
    </p:spTree>
    <p:extLst>
      <p:ext uri="{BB962C8B-B14F-4D97-AF65-F5344CB8AC3E}">
        <p14:creationId xmlns:p14="http://schemas.microsoft.com/office/powerpoint/2010/main" val="2602361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9760" y="865169"/>
            <a:ext cx="8416290" cy="684213"/>
          </a:xfrm>
        </p:spPr>
        <p:txBody>
          <a:bodyPr/>
          <a:lstStyle/>
          <a:p>
            <a:r>
              <a:rPr lang="en-US" dirty="0"/>
              <a:t>Secretary Azar’s Declaration –</a:t>
            </a:r>
            <a:br>
              <a:rPr lang="en-US" dirty="0"/>
            </a:br>
            <a:r>
              <a:rPr lang="en-US" dirty="0"/>
              <a:t>COVID-19</a:t>
            </a:r>
          </a:p>
        </p:txBody>
      </p:sp>
      <p:sp>
        <p:nvSpPr>
          <p:cNvPr id="3" name="Content Placeholder 2"/>
          <p:cNvSpPr>
            <a:spLocks noGrp="1"/>
          </p:cNvSpPr>
          <p:nvPr>
            <p:ph idx="1"/>
          </p:nvPr>
        </p:nvSpPr>
        <p:spPr>
          <a:xfrm>
            <a:off x="1889760" y="1908819"/>
            <a:ext cx="8416290" cy="4824412"/>
          </a:xfrm>
        </p:spPr>
        <p:txBody>
          <a:bodyPr/>
          <a:lstStyle/>
          <a:p>
            <a:r>
              <a:rPr lang="en-US" dirty="0"/>
              <a:t>Covered Persons (Broadly Defined and Interpreted)</a:t>
            </a:r>
          </a:p>
          <a:p>
            <a:pPr lvl="1"/>
            <a:r>
              <a:rPr lang="en-US" sz="2000" dirty="0"/>
              <a:t>Manufacturers</a:t>
            </a:r>
          </a:p>
          <a:p>
            <a:pPr lvl="1"/>
            <a:r>
              <a:rPr lang="en-US" sz="2000" dirty="0"/>
              <a:t>Distributors</a:t>
            </a:r>
          </a:p>
          <a:p>
            <a:pPr lvl="1"/>
            <a:r>
              <a:rPr lang="en-US" sz="2000" dirty="0"/>
              <a:t>Program Planners</a:t>
            </a:r>
          </a:p>
          <a:p>
            <a:pPr lvl="1"/>
            <a:r>
              <a:rPr lang="en-US" sz="2000" dirty="0"/>
              <a:t>Qualified Persons</a:t>
            </a:r>
          </a:p>
          <a:p>
            <a:pPr lvl="1"/>
            <a:r>
              <a:rPr lang="en-US" sz="2000" dirty="0"/>
              <a:t>Persons Authorized by Emergency Use Authorization (Section 564 FD&amp;C Act) or by an Authority Having Jurisdiction under the Act</a:t>
            </a:r>
          </a:p>
        </p:txBody>
      </p:sp>
      <p:sp>
        <p:nvSpPr>
          <p:cNvPr id="6" name="Slide Number Placeholder 5"/>
          <p:cNvSpPr>
            <a:spLocks noGrp="1"/>
          </p:cNvSpPr>
          <p:nvPr>
            <p:ph type="sldNum" sz="quarter" idx="12"/>
          </p:nvPr>
        </p:nvSpPr>
        <p:spPr/>
        <p:txBody>
          <a:bodyPr/>
          <a:lstStyle/>
          <a:p>
            <a:pPr defTabSz="457200"/>
            <a:fld id="{E6CFA7DF-507C-4E09-82DC-45BF34BA84A3}" type="slidenum">
              <a:rPr lang="en-US">
                <a:solidFill>
                  <a:srgbClr val="2A2B2D"/>
                </a:solidFill>
                <a:latin typeface="Arial"/>
              </a:rPr>
              <a:pPr defTabSz="457200"/>
              <a:t>13</a:t>
            </a:fld>
            <a:endParaRPr lang="en-US" dirty="0">
              <a:solidFill>
                <a:srgbClr val="2A2B2D"/>
              </a:solidFill>
              <a:latin typeface="Arial"/>
            </a:endParaRPr>
          </a:p>
        </p:txBody>
      </p:sp>
    </p:spTree>
    <p:extLst>
      <p:ext uri="{BB962C8B-B14F-4D97-AF65-F5344CB8AC3E}">
        <p14:creationId xmlns:p14="http://schemas.microsoft.com/office/powerpoint/2010/main" val="377158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9760" y="865169"/>
            <a:ext cx="8416290" cy="684213"/>
          </a:xfrm>
        </p:spPr>
        <p:txBody>
          <a:bodyPr/>
          <a:lstStyle/>
          <a:p>
            <a:r>
              <a:rPr lang="en-US" dirty="0"/>
              <a:t>Secretary Azar’s Declaration –</a:t>
            </a:r>
            <a:br>
              <a:rPr lang="en-US" dirty="0"/>
            </a:br>
            <a:r>
              <a:rPr lang="en-US" dirty="0"/>
              <a:t>COVID-19</a:t>
            </a:r>
          </a:p>
        </p:txBody>
      </p:sp>
      <p:sp>
        <p:nvSpPr>
          <p:cNvPr id="3" name="Content Placeholder 2"/>
          <p:cNvSpPr>
            <a:spLocks noGrp="1"/>
          </p:cNvSpPr>
          <p:nvPr>
            <p:ph idx="1"/>
          </p:nvPr>
        </p:nvSpPr>
        <p:spPr>
          <a:xfrm>
            <a:off x="1889760" y="1908819"/>
            <a:ext cx="8416290" cy="4824412"/>
          </a:xfrm>
        </p:spPr>
        <p:txBody>
          <a:bodyPr/>
          <a:lstStyle/>
          <a:p>
            <a:r>
              <a:rPr lang="en-US" dirty="0"/>
              <a:t>Covered Countermeasures</a:t>
            </a:r>
          </a:p>
          <a:p>
            <a:pPr lvl="1"/>
            <a:r>
              <a:rPr lang="en-US" sz="2000" dirty="0"/>
              <a:t>Any antiviral, drug, biologic, diagnostic or other device, or vaccine used to treat, diagnose, cure, prevent or mitigate COVID-19 or the transmission of SARS-CoV-2 or a virus mutating therefrom;</a:t>
            </a:r>
          </a:p>
          <a:p>
            <a:pPr lvl="1"/>
            <a:r>
              <a:rPr lang="en-US" sz="2000" dirty="0"/>
              <a:t>Or, any device used in the administration of any such products and all components and constituent materials of any such product</a:t>
            </a:r>
          </a:p>
        </p:txBody>
      </p:sp>
      <p:sp>
        <p:nvSpPr>
          <p:cNvPr id="4" name="Slide Number Placeholder 3"/>
          <p:cNvSpPr>
            <a:spLocks noGrp="1"/>
          </p:cNvSpPr>
          <p:nvPr>
            <p:ph type="sldNum" sz="quarter" idx="12"/>
          </p:nvPr>
        </p:nvSpPr>
        <p:spPr/>
        <p:txBody>
          <a:bodyPr/>
          <a:lstStyle/>
          <a:p>
            <a:pPr defTabSz="457200"/>
            <a:fld id="{E6CFA7DF-507C-4E09-82DC-45BF34BA84A3}" type="slidenum">
              <a:rPr lang="en-US">
                <a:solidFill>
                  <a:srgbClr val="2A2B2D"/>
                </a:solidFill>
                <a:latin typeface="Arial"/>
              </a:rPr>
              <a:pPr defTabSz="457200"/>
              <a:t>14</a:t>
            </a:fld>
            <a:endParaRPr lang="en-US" dirty="0">
              <a:solidFill>
                <a:srgbClr val="2A2B2D"/>
              </a:solidFill>
              <a:latin typeface="Arial"/>
            </a:endParaRPr>
          </a:p>
        </p:txBody>
      </p:sp>
    </p:spTree>
    <p:extLst>
      <p:ext uri="{BB962C8B-B14F-4D97-AF65-F5344CB8AC3E}">
        <p14:creationId xmlns:p14="http://schemas.microsoft.com/office/powerpoint/2010/main" val="13552416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9760" y="865169"/>
            <a:ext cx="8416290" cy="684213"/>
          </a:xfrm>
        </p:spPr>
        <p:txBody>
          <a:bodyPr/>
          <a:lstStyle/>
          <a:p>
            <a:r>
              <a:rPr lang="en-US" dirty="0"/>
              <a:t>Secretary Azar’s Declaration –</a:t>
            </a:r>
            <a:br>
              <a:rPr lang="en-US" dirty="0"/>
            </a:br>
            <a:r>
              <a:rPr lang="en-US" dirty="0"/>
              <a:t>COVID-19</a:t>
            </a:r>
          </a:p>
        </p:txBody>
      </p:sp>
      <p:sp>
        <p:nvSpPr>
          <p:cNvPr id="3" name="Content Placeholder 2"/>
          <p:cNvSpPr>
            <a:spLocks noGrp="1"/>
          </p:cNvSpPr>
          <p:nvPr>
            <p:ph idx="1"/>
          </p:nvPr>
        </p:nvSpPr>
        <p:spPr>
          <a:xfrm>
            <a:off x="1889760" y="1908819"/>
            <a:ext cx="8416290" cy="4824412"/>
          </a:xfrm>
        </p:spPr>
        <p:txBody>
          <a:bodyPr/>
          <a:lstStyle/>
          <a:p>
            <a:r>
              <a:rPr lang="en-US" dirty="0"/>
              <a:t>Administration of Covered Countermeasures</a:t>
            </a:r>
          </a:p>
          <a:p>
            <a:pPr lvl="1">
              <a:buFontTx/>
              <a:buChar char="-"/>
            </a:pPr>
            <a:r>
              <a:rPr lang="en-US" sz="2000" dirty="0"/>
              <a:t>Means the physical provision of Covered Countermeasures to recipients</a:t>
            </a:r>
          </a:p>
          <a:p>
            <a:pPr lvl="1">
              <a:buFontTx/>
              <a:buChar char="-"/>
            </a:pPr>
            <a:r>
              <a:rPr lang="en-US" sz="2000" dirty="0"/>
              <a:t>Or activities and decisions directly relating to public and private delivery, distribution and dispensing of countermeasures</a:t>
            </a:r>
          </a:p>
          <a:p>
            <a:pPr lvl="1">
              <a:buFontTx/>
              <a:buChar char="-"/>
            </a:pPr>
            <a:r>
              <a:rPr lang="en-US" sz="2000" dirty="0"/>
              <a:t>Or management and operation of countermeasures program</a:t>
            </a:r>
          </a:p>
          <a:p>
            <a:pPr lvl="1">
              <a:buFontTx/>
              <a:buChar char="-"/>
            </a:pPr>
            <a:r>
              <a:rPr lang="en-US" sz="2000" dirty="0"/>
              <a:t>Or management and operation of locations for purpose of distributing and dispensing countermeasures</a:t>
            </a:r>
          </a:p>
        </p:txBody>
      </p:sp>
      <p:sp>
        <p:nvSpPr>
          <p:cNvPr id="4" name="Slide Number Placeholder 3"/>
          <p:cNvSpPr>
            <a:spLocks noGrp="1"/>
          </p:cNvSpPr>
          <p:nvPr>
            <p:ph type="sldNum" sz="quarter" idx="12"/>
          </p:nvPr>
        </p:nvSpPr>
        <p:spPr/>
        <p:txBody>
          <a:bodyPr/>
          <a:lstStyle/>
          <a:p>
            <a:pPr defTabSz="457200"/>
            <a:fld id="{E6CFA7DF-507C-4E09-82DC-45BF34BA84A3}" type="slidenum">
              <a:rPr lang="en-US">
                <a:solidFill>
                  <a:srgbClr val="2A2B2D"/>
                </a:solidFill>
                <a:latin typeface="Arial"/>
              </a:rPr>
              <a:pPr defTabSz="457200"/>
              <a:t>15</a:t>
            </a:fld>
            <a:endParaRPr lang="en-US" dirty="0">
              <a:solidFill>
                <a:srgbClr val="2A2B2D"/>
              </a:solidFill>
              <a:latin typeface="Arial"/>
            </a:endParaRPr>
          </a:p>
        </p:txBody>
      </p:sp>
    </p:spTree>
    <p:extLst>
      <p:ext uri="{BB962C8B-B14F-4D97-AF65-F5344CB8AC3E}">
        <p14:creationId xmlns:p14="http://schemas.microsoft.com/office/powerpoint/2010/main" val="3784049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9760" y="865169"/>
            <a:ext cx="8416290" cy="684213"/>
          </a:xfrm>
        </p:spPr>
        <p:txBody>
          <a:bodyPr/>
          <a:lstStyle/>
          <a:p>
            <a:r>
              <a:rPr lang="en-US" dirty="0"/>
              <a:t>Secretary Azar’s Declaration –</a:t>
            </a:r>
            <a:br>
              <a:rPr lang="en-US" dirty="0"/>
            </a:br>
            <a:r>
              <a:rPr lang="en-US" dirty="0"/>
              <a:t>COVID-19</a:t>
            </a:r>
          </a:p>
        </p:txBody>
      </p:sp>
      <p:sp>
        <p:nvSpPr>
          <p:cNvPr id="3" name="Content Placeholder 2"/>
          <p:cNvSpPr>
            <a:spLocks noGrp="1"/>
          </p:cNvSpPr>
          <p:nvPr>
            <p:ph idx="1"/>
          </p:nvPr>
        </p:nvSpPr>
        <p:spPr>
          <a:xfrm>
            <a:off x="1889760" y="1908819"/>
            <a:ext cx="8416290" cy="4824412"/>
          </a:xfrm>
        </p:spPr>
        <p:txBody>
          <a:bodyPr/>
          <a:lstStyle/>
          <a:p>
            <a:r>
              <a:rPr lang="en-US" dirty="0"/>
              <a:t>Limitations</a:t>
            </a:r>
          </a:p>
          <a:p>
            <a:pPr lvl="1">
              <a:buFontTx/>
              <a:buChar char="-"/>
            </a:pPr>
            <a:r>
              <a:rPr lang="en-US" sz="2000" dirty="0"/>
              <a:t>Liability immunity afforded to Covered Persons ONLY for Covered Countermeasures that are related to:</a:t>
            </a:r>
          </a:p>
          <a:p>
            <a:pPr lvl="2">
              <a:buFontTx/>
              <a:buChar char="-"/>
            </a:pPr>
            <a:r>
              <a:rPr lang="en-US" sz="1800" dirty="0"/>
              <a:t>Present or future federal contracts, cooperative agreements, grants, other transactions, interagency agreements, MOUs or other federal agreements; or</a:t>
            </a:r>
          </a:p>
          <a:p>
            <a:pPr lvl="2">
              <a:buFontTx/>
              <a:buChar char="-"/>
            </a:pPr>
            <a:r>
              <a:rPr lang="en-US" sz="1800" dirty="0"/>
              <a:t>Activities authorized in accordance with public health and medical response of the Authority Having Jurisdiction to prescribe, administer, deliver, distribute or dispense the Covered Countermeasures following a Declaration of emergency.</a:t>
            </a:r>
          </a:p>
        </p:txBody>
      </p:sp>
      <p:sp>
        <p:nvSpPr>
          <p:cNvPr id="4" name="Slide Number Placeholder 3"/>
          <p:cNvSpPr>
            <a:spLocks noGrp="1"/>
          </p:cNvSpPr>
          <p:nvPr>
            <p:ph type="sldNum" sz="quarter" idx="12"/>
          </p:nvPr>
        </p:nvSpPr>
        <p:spPr/>
        <p:txBody>
          <a:bodyPr/>
          <a:lstStyle/>
          <a:p>
            <a:pPr defTabSz="457200"/>
            <a:fld id="{E6CFA7DF-507C-4E09-82DC-45BF34BA84A3}" type="slidenum">
              <a:rPr lang="en-US">
                <a:solidFill>
                  <a:srgbClr val="2A2B2D"/>
                </a:solidFill>
                <a:latin typeface="Arial"/>
              </a:rPr>
              <a:pPr defTabSz="457200"/>
              <a:t>16</a:t>
            </a:fld>
            <a:endParaRPr lang="en-US" dirty="0">
              <a:solidFill>
                <a:srgbClr val="2A2B2D"/>
              </a:solidFill>
              <a:latin typeface="Arial"/>
            </a:endParaRPr>
          </a:p>
        </p:txBody>
      </p:sp>
    </p:spTree>
    <p:extLst>
      <p:ext uri="{BB962C8B-B14F-4D97-AF65-F5344CB8AC3E}">
        <p14:creationId xmlns:p14="http://schemas.microsoft.com/office/powerpoint/2010/main" val="16722686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9760" y="865169"/>
            <a:ext cx="8416290" cy="684213"/>
          </a:xfrm>
        </p:spPr>
        <p:txBody>
          <a:bodyPr/>
          <a:lstStyle/>
          <a:p>
            <a:r>
              <a:rPr lang="en-US" dirty="0"/>
              <a:t>Secretary Azar’s Declaration –</a:t>
            </a:r>
            <a:br>
              <a:rPr lang="en-US" dirty="0"/>
            </a:br>
            <a:r>
              <a:rPr lang="en-US" dirty="0"/>
              <a:t>COVID-19</a:t>
            </a:r>
          </a:p>
        </p:txBody>
      </p:sp>
      <p:sp>
        <p:nvSpPr>
          <p:cNvPr id="3" name="Content Placeholder 2"/>
          <p:cNvSpPr>
            <a:spLocks noGrp="1"/>
          </p:cNvSpPr>
          <p:nvPr>
            <p:ph idx="1"/>
          </p:nvPr>
        </p:nvSpPr>
        <p:spPr>
          <a:xfrm>
            <a:off x="1889760" y="1908819"/>
            <a:ext cx="8416290" cy="4824412"/>
          </a:xfrm>
        </p:spPr>
        <p:txBody>
          <a:bodyPr/>
          <a:lstStyle/>
          <a:p>
            <a:r>
              <a:rPr lang="en-US" dirty="0"/>
              <a:t>The Authority Having Jurisdiction means the public agency or its delegate </a:t>
            </a:r>
            <a:r>
              <a:rPr lang="en-US" dirty="0">
                <a:solidFill>
                  <a:srgbClr val="151616"/>
                </a:solidFill>
              </a:rPr>
              <a:t>that has </a:t>
            </a:r>
            <a:r>
              <a:rPr lang="en-US" dirty="0"/>
              <a:t>legal responsibility and authority for responding to an incident, based on political or geographical (</a:t>
            </a:r>
            <a:r>
              <a:rPr lang="en-US" i="1" dirty="0"/>
              <a:t>e.g.,</a:t>
            </a:r>
            <a:r>
              <a:rPr lang="en-US" dirty="0"/>
              <a:t> city, county, tribal, state, or federal boundary lines) or functional (</a:t>
            </a:r>
            <a:r>
              <a:rPr lang="en-US" i="1" dirty="0"/>
              <a:t>e.g.,</a:t>
            </a:r>
            <a:r>
              <a:rPr lang="en-US" dirty="0"/>
              <a:t> law enforcement, public health) range or sphere of authority.</a:t>
            </a:r>
          </a:p>
          <a:p>
            <a:r>
              <a:rPr lang="en-US" dirty="0"/>
              <a:t>A Declaration of Emergency means any Declaration by any authorized local, regional, state, or federal official of an emergency specific to events that indicate an immediate need to administer and use the Covered Countermeasures</a:t>
            </a:r>
          </a:p>
        </p:txBody>
      </p:sp>
      <p:sp>
        <p:nvSpPr>
          <p:cNvPr id="4" name="Slide Number Placeholder 3"/>
          <p:cNvSpPr>
            <a:spLocks noGrp="1"/>
          </p:cNvSpPr>
          <p:nvPr>
            <p:ph type="sldNum" sz="quarter" idx="12"/>
          </p:nvPr>
        </p:nvSpPr>
        <p:spPr/>
        <p:txBody>
          <a:bodyPr/>
          <a:lstStyle/>
          <a:p>
            <a:pPr defTabSz="457200"/>
            <a:fld id="{E6CFA7DF-507C-4E09-82DC-45BF34BA84A3}" type="slidenum">
              <a:rPr lang="en-US">
                <a:solidFill>
                  <a:srgbClr val="2A2B2D"/>
                </a:solidFill>
                <a:latin typeface="Arial"/>
              </a:rPr>
              <a:pPr defTabSz="457200"/>
              <a:t>17</a:t>
            </a:fld>
            <a:endParaRPr lang="en-US" dirty="0">
              <a:solidFill>
                <a:srgbClr val="2A2B2D"/>
              </a:solidFill>
              <a:latin typeface="Arial"/>
            </a:endParaRPr>
          </a:p>
        </p:txBody>
      </p:sp>
    </p:spTree>
    <p:extLst>
      <p:ext uri="{BB962C8B-B14F-4D97-AF65-F5344CB8AC3E}">
        <p14:creationId xmlns:p14="http://schemas.microsoft.com/office/powerpoint/2010/main" val="28255606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9760" y="865169"/>
            <a:ext cx="8416290" cy="684213"/>
          </a:xfrm>
        </p:spPr>
        <p:txBody>
          <a:bodyPr/>
          <a:lstStyle/>
          <a:p>
            <a:r>
              <a:rPr lang="en-US" dirty="0"/>
              <a:t>Countermeasures Injury Compensation Program</a:t>
            </a:r>
          </a:p>
        </p:txBody>
      </p:sp>
      <p:sp>
        <p:nvSpPr>
          <p:cNvPr id="3" name="Content Placeholder 2"/>
          <p:cNvSpPr>
            <a:spLocks noGrp="1"/>
          </p:cNvSpPr>
          <p:nvPr>
            <p:ph idx="1"/>
          </p:nvPr>
        </p:nvSpPr>
        <p:spPr>
          <a:xfrm>
            <a:off x="1889760" y="1908819"/>
            <a:ext cx="8416290" cy="4824412"/>
          </a:xfrm>
        </p:spPr>
        <p:txBody>
          <a:bodyPr/>
          <a:lstStyle/>
          <a:p>
            <a:r>
              <a:rPr lang="en-US" sz="2200" dirty="0"/>
              <a:t>Section 319F-4 of the PHS Act, </a:t>
            </a:r>
            <a:r>
              <a:rPr lang="en-US" sz="2200" dirty="0">
                <a:hlinkClick r:id="rId2"/>
              </a:rPr>
              <a:t>42 U.S.C. 247</a:t>
            </a:r>
            <a:r>
              <a:rPr lang="en-US" sz="2200" dirty="0"/>
              <a:t>d-6e, authorizes the Countermeasures Injury Compensation Program (CICP) to provide benefits to eligible individuals who sustain a serious physical injury or die as a direct result of the administration or use of a Covered Countermeasure. </a:t>
            </a:r>
          </a:p>
          <a:p>
            <a:r>
              <a:rPr lang="en-US" sz="2200" dirty="0"/>
              <a:t>To show direct causation between a Covered Countermeasure and a serious physical injury, the statute requires “compelling, reliable, valid, medical and scientific evidence.” </a:t>
            </a:r>
          </a:p>
          <a:p>
            <a:r>
              <a:rPr lang="en-US" sz="2200" dirty="0"/>
              <a:t>Funded through various sources, including CARES Act ($27B to HHS), Coronavirus Preparedness and Response Supplemental Appropriations Act ($3.1B)</a:t>
            </a:r>
          </a:p>
        </p:txBody>
      </p:sp>
      <p:sp>
        <p:nvSpPr>
          <p:cNvPr id="6" name="Slide Number Placeholder 5"/>
          <p:cNvSpPr>
            <a:spLocks noGrp="1"/>
          </p:cNvSpPr>
          <p:nvPr>
            <p:ph type="sldNum" sz="quarter" idx="12"/>
          </p:nvPr>
        </p:nvSpPr>
        <p:spPr/>
        <p:txBody>
          <a:bodyPr/>
          <a:lstStyle/>
          <a:p>
            <a:pPr defTabSz="457200"/>
            <a:fld id="{E6CFA7DF-507C-4E09-82DC-45BF34BA84A3}" type="slidenum">
              <a:rPr lang="en-US">
                <a:solidFill>
                  <a:srgbClr val="2A2B2D"/>
                </a:solidFill>
                <a:latin typeface="Arial"/>
              </a:rPr>
              <a:pPr defTabSz="457200"/>
              <a:t>18</a:t>
            </a:fld>
            <a:endParaRPr lang="en-US" dirty="0">
              <a:solidFill>
                <a:srgbClr val="2A2B2D"/>
              </a:solidFill>
              <a:latin typeface="Arial"/>
            </a:endParaRPr>
          </a:p>
        </p:txBody>
      </p:sp>
    </p:spTree>
    <p:extLst>
      <p:ext uri="{BB962C8B-B14F-4D97-AF65-F5344CB8AC3E}">
        <p14:creationId xmlns:p14="http://schemas.microsoft.com/office/powerpoint/2010/main" val="35400791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9760" y="858815"/>
            <a:ext cx="8416290" cy="684213"/>
          </a:xfrm>
        </p:spPr>
        <p:txBody>
          <a:bodyPr/>
          <a:lstStyle/>
          <a:p>
            <a:r>
              <a:rPr lang="en-US" dirty="0"/>
              <a:t>Application to Intellectual Property is Unknown	</a:t>
            </a:r>
          </a:p>
        </p:txBody>
      </p:sp>
      <p:sp>
        <p:nvSpPr>
          <p:cNvPr id="3" name="Content Placeholder 2"/>
          <p:cNvSpPr>
            <a:spLocks noGrp="1"/>
          </p:cNvSpPr>
          <p:nvPr>
            <p:ph idx="1"/>
          </p:nvPr>
        </p:nvSpPr>
        <p:spPr>
          <a:xfrm>
            <a:off x="1889760" y="1904588"/>
            <a:ext cx="8416290" cy="4824412"/>
          </a:xfrm>
        </p:spPr>
        <p:txBody>
          <a:bodyPr/>
          <a:lstStyle/>
          <a:p>
            <a:pPr>
              <a:spcAft>
                <a:spcPts val="400"/>
              </a:spcAft>
            </a:pPr>
            <a:r>
              <a:rPr lang="en-US" dirty="0"/>
              <a:t>Is an IP infringer immune from liability?  </a:t>
            </a:r>
          </a:p>
          <a:p>
            <a:pPr lvl="1">
              <a:spcAft>
                <a:spcPts val="400"/>
              </a:spcAft>
            </a:pPr>
            <a:r>
              <a:rPr lang="en-US" b="1" dirty="0"/>
              <a:t>YES:</a:t>
            </a:r>
            <a:r>
              <a:rPr lang="en-US" dirty="0"/>
              <a:t>  Broad; Protections extend to any “loss” which includes property damage and business interruption and tort claims; IP infringement claims are state law tort claims.</a:t>
            </a:r>
          </a:p>
          <a:p>
            <a:pPr lvl="1">
              <a:spcAft>
                <a:spcPts val="400"/>
              </a:spcAft>
            </a:pPr>
            <a:r>
              <a:rPr lang="en-US" dirty="0"/>
              <a:t>Also, “covered persons” includes “a supplier or licensor of … intellectual property…use in the design, development…or manufacturing of a covered countermeasure.”</a:t>
            </a:r>
          </a:p>
          <a:p>
            <a:pPr lvl="1">
              <a:spcAft>
                <a:spcPts val="400"/>
              </a:spcAft>
            </a:pPr>
            <a:r>
              <a:rPr lang="en-US" b="1" dirty="0"/>
              <a:t>NO:</a:t>
            </a:r>
            <a:r>
              <a:rPr lang="en-US" dirty="0"/>
              <a:t>  HHS advisory opinion states protections do not extend to claims under federal law for equitable relief; like injunctive relief in infringement cases.</a:t>
            </a:r>
          </a:p>
          <a:p>
            <a:pPr lvl="1">
              <a:spcAft>
                <a:spcPts val="400"/>
              </a:spcAft>
            </a:pPr>
            <a:r>
              <a:rPr lang="en-US" dirty="0"/>
              <a:t>Also, HHS advisory opinion states immunity limited to claims of personal injury and damage to property; IP damages usually = royalty.</a:t>
            </a:r>
          </a:p>
          <a:p>
            <a:pPr lvl="1"/>
            <a:r>
              <a:rPr lang="en-US" dirty="0"/>
              <a:t>Early application of PREP Act to claims brought by 3M suggest immunity may not apply to infringers.</a:t>
            </a:r>
          </a:p>
        </p:txBody>
      </p:sp>
      <p:sp>
        <p:nvSpPr>
          <p:cNvPr id="4" name="Slide Number Placeholder 3"/>
          <p:cNvSpPr>
            <a:spLocks noGrp="1"/>
          </p:cNvSpPr>
          <p:nvPr>
            <p:ph type="sldNum" sz="quarter" idx="12"/>
          </p:nvPr>
        </p:nvSpPr>
        <p:spPr/>
        <p:txBody>
          <a:bodyPr/>
          <a:lstStyle/>
          <a:p>
            <a:pPr defTabSz="457200"/>
            <a:fld id="{E6CFA7DF-507C-4E09-82DC-45BF34BA84A3}" type="slidenum">
              <a:rPr lang="en-US">
                <a:solidFill>
                  <a:srgbClr val="2A2B2D"/>
                </a:solidFill>
                <a:latin typeface="Arial"/>
              </a:rPr>
              <a:pPr defTabSz="457200"/>
              <a:t>19</a:t>
            </a:fld>
            <a:endParaRPr lang="en-US" dirty="0">
              <a:solidFill>
                <a:srgbClr val="2A2B2D"/>
              </a:solidFill>
              <a:latin typeface="Arial"/>
            </a:endParaRPr>
          </a:p>
        </p:txBody>
      </p:sp>
    </p:spTree>
    <p:extLst>
      <p:ext uri="{BB962C8B-B14F-4D97-AF65-F5344CB8AC3E}">
        <p14:creationId xmlns:p14="http://schemas.microsoft.com/office/powerpoint/2010/main" val="1627030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120B3F9C-5128-43E2-85AE-65E0A11DC200}"/>
              </a:ext>
            </a:extLst>
          </p:cNvPr>
          <p:cNvSpPr>
            <a:spLocks noGrp="1"/>
          </p:cNvSpPr>
          <p:nvPr>
            <p:ph type="title"/>
          </p:nvPr>
        </p:nvSpPr>
        <p:spPr>
          <a:xfrm>
            <a:off x="2209800" y="987425"/>
            <a:ext cx="7772400" cy="457200"/>
          </a:xfrm>
        </p:spPr>
        <p:txBody>
          <a:bodyPr/>
          <a:lstStyle/>
          <a:p>
            <a:r>
              <a:rPr lang="en-US" altLang="en-US">
                <a:solidFill>
                  <a:srgbClr val="414042"/>
                </a:solidFill>
              </a:rPr>
              <a:t>Tips for Optimal Quality</a:t>
            </a:r>
          </a:p>
        </p:txBody>
      </p:sp>
      <p:sp>
        <p:nvSpPr>
          <p:cNvPr id="45059" name="Content Placeholder 2">
            <a:extLst>
              <a:ext uri="{FF2B5EF4-FFF2-40B4-BE49-F238E27FC236}">
                <a16:creationId xmlns:a16="http://schemas.microsoft.com/office/drawing/2014/main" id="{7B2BFFA5-8AC9-4F00-8D84-3059F3265938}"/>
              </a:ext>
            </a:extLst>
          </p:cNvPr>
          <p:cNvSpPr>
            <a:spLocks noGrp="1"/>
          </p:cNvSpPr>
          <p:nvPr>
            <p:ph idx="1"/>
          </p:nvPr>
        </p:nvSpPr>
        <p:spPr>
          <a:xfrm>
            <a:off x="2209800" y="1676401"/>
            <a:ext cx="7772400" cy="3959225"/>
          </a:xfrm>
        </p:spPr>
        <p:txBody>
          <a:bodyPr/>
          <a:lstStyle/>
          <a:p>
            <a:pPr eaLnBrk="1" hangingPunct="1">
              <a:lnSpc>
                <a:spcPct val="114000"/>
              </a:lnSpc>
              <a:spcBef>
                <a:spcPct val="0"/>
              </a:spcBef>
            </a:pPr>
            <a:r>
              <a:rPr lang="en-US" altLang="en-US" sz="1600" i="1" u="sng" dirty="0"/>
              <a:t>Sound Quality</a:t>
            </a:r>
          </a:p>
          <a:p>
            <a:pPr eaLnBrk="1" hangingPunct="1">
              <a:lnSpc>
                <a:spcPct val="114000"/>
              </a:lnSpc>
              <a:spcBef>
                <a:spcPct val="0"/>
              </a:spcBef>
            </a:pPr>
            <a:r>
              <a:rPr lang="en-US" altLang="en-US" sz="1600" dirty="0"/>
              <a:t>If you are listening via your computer speakers, please note that the quality </a:t>
            </a:r>
            <a:br>
              <a:rPr lang="en-US" altLang="en-US" sz="1600" dirty="0"/>
            </a:br>
            <a:r>
              <a:rPr lang="en-US" altLang="en-US" sz="1600" dirty="0"/>
              <a:t>of your sound will vary depending on the speed and quality of your internet connection.</a:t>
            </a:r>
          </a:p>
          <a:p>
            <a:pPr eaLnBrk="1" hangingPunct="1">
              <a:lnSpc>
                <a:spcPct val="114000"/>
              </a:lnSpc>
              <a:spcBef>
                <a:spcPct val="0"/>
              </a:spcBef>
            </a:pPr>
            <a:endParaRPr lang="en-US" altLang="en-US" sz="1600" dirty="0"/>
          </a:p>
          <a:p>
            <a:pPr eaLnBrk="1" hangingPunct="1">
              <a:lnSpc>
                <a:spcPct val="114000"/>
              </a:lnSpc>
              <a:spcBef>
                <a:spcPct val="0"/>
              </a:spcBef>
            </a:pPr>
            <a:r>
              <a:rPr lang="en-US" altLang="en-US" sz="1600" dirty="0"/>
              <a:t>If the sound quality is not satisfactory, you may listen via the phone: dial </a:t>
            </a:r>
            <a:br>
              <a:rPr lang="en-US" altLang="en-US" sz="1600" dirty="0"/>
            </a:br>
            <a:r>
              <a:rPr lang="en-US" altLang="en-US" sz="1600" b="1" dirty="0"/>
              <a:t>1-877-447-0294</a:t>
            </a:r>
            <a:r>
              <a:rPr lang="en-US" altLang="en-US" sz="1600" dirty="0"/>
              <a:t> and enter your </a:t>
            </a:r>
            <a:r>
              <a:rPr lang="en-US" altLang="en-US" sz="1600" b="1" dirty="0"/>
              <a:t>Conference ID and PIN </a:t>
            </a:r>
            <a:r>
              <a:rPr lang="en-US" altLang="en-US" sz="1600" dirty="0"/>
              <a:t>when prompted. Otherwise, please </a:t>
            </a:r>
            <a:r>
              <a:rPr lang="en-US" altLang="en-US" sz="1600" b="1" dirty="0"/>
              <a:t>send us a chat</a:t>
            </a:r>
            <a:r>
              <a:rPr lang="en-US" altLang="en-US" sz="1600" dirty="0"/>
              <a:t> or e-mail </a:t>
            </a:r>
            <a:r>
              <a:rPr lang="en-US" altLang="en-US" sz="1600" b="1" u="sng" dirty="0"/>
              <a:t>sound@straffordpub.com</a:t>
            </a:r>
            <a:r>
              <a:rPr lang="en-US" altLang="en-US" sz="1600" dirty="0"/>
              <a:t> immediately so we can address the problem.</a:t>
            </a:r>
          </a:p>
          <a:p>
            <a:pPr eaLnBrk="1" hangingPunct="1">
              <a:lnSpc>
                <a:spcPct val="114000"/>
              </a:lnSpc>
              <a:spcBef>
                <a:spcPct val="0"/>
              </a:spcBef>
            </a:pPr>
            <a:endParaRPr lang="en-US" altLang="en-US" sz="1600" dirty="0"/>
          </a:p>
          <a:p>
            <a:pPr eaLnBrk="1" hangingPunct="1">
              <a:lnSpc>
                <a:spcPct val="114000"/>
              </a:lnSpc>
              <a:spcBef>
                <a:spcPct val="0"/>
              </a:spcBef>
            </a:pPr>
            <a:r>
              <a:rPr lang="en-US" altLang="en-US" sz="1600" dirty="0"/>
              <a:t>If you dialed in and have any difficulties during the call, press *0 for assistance.</a:t>
            </a:r>
          </a:p>
          <a:p>
            <a:pPr eaLnBrk="1" hangingPunct="1">
              <a:lnSpc>
                <a:spcPct val="114000"/>
              </a:lnSpc>
              <a:spcBef>
                <a:spcPct val="0"/>
              </a:spcBef>
            </a:pPr>
            <a:endParaRPr lang="en-US" altLang="en-US" sz="1600" dirty="0"/>
          </a:p>
          <a:p>
            <a:pPr eaLnBrk="1" hangingPunct="1">
              <a:lnSpc>
                <a:spcPct val="114000"/>
              </a:lnSpc>
              <a:spcBef>
                <a:spcPct val="0"/>
              </a:spcBef>
            </a:pPr>
            <a:r>
              <a:rPr lang="en-US" altLang="en-US" sz="1600" i="1" u="sng" dirty="0"/>
              <a:t>Viewing Quality</a:t>
            </a:r>
          </a:p>
          <a:p>
            <a:pPr eaLnBrk="1" hangingPunct="1">
              <a:spcBef>
                <a:spcPct val="0"/>
              </a:spcBef>
            </a:pPr>
            <a:r>
              <a:rPr lang="en-US" altLang="en-US" sz="1600" dirty="0"/>
              <a:t>To maximize your screen, press the ‘Full Screen’ symbol located on the bottom right of the slides. To exit full screen, press the Esc button.</a:t>
            </a:r>
          </a:p>
          <a:p>
            <a:endParaRPr lang="en-US" altLang="en-US" sz="1600" dirty="0"/>
          </a:p>
          <a:p>
            <a:endParaRPr lang="en-US" altLang="en-US" sz="1600" dirty="0"/>
          </a:p>
        </p:txBody>
      </p:sp>
      <p:sp>
        <p:nvSpPr>
          <p:cNvPr id="45060" name="Title 1">
            <a:extLst>
              <a:ext uri="{FF2B5EF4-FFF2-40B4-BE49-F238E27FC236}">
                <a16:creationId xmlns:a16="http://schemas.microsoft.com/office/drawing/2014/main" id="{F9F79C6C-C5E8-4A2B-816C-C1C456B9A0F7}"/>
              </a:ext>
            </a:extLst>
          </p:cNvPr>
          <p:cNvSpPr txBox="1">
            <a:spLocks/>
          </p:cNvSpPr>
          <p:nvPr/>
        </p:nvSpPr>
        <p:spPr bwMode="auto">
          <a:xfrm>
            <a:off x="5867400" y="1096963"/>
            <a:ext cx="39322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36576"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fontAlgn="base" hangingPunct="1">
              <a:spcBef>
                <a:spcPct val="0"/>
              </a:spcBef>
              <a:spcAft>
                <a:spcPct val="0"/>
              </a:spcAft>
              <a:defRPr/>
            </a:pPr>
            <a:r>
              <a:rPr lang="en-US" altLang="en-US" sz="1000">
                <a:solidFill>
                  <a:srgbClr val="004B8D"/>
                </a:solidFill>
                <a:cs typeface="Arial" panose="020B0604020202020204" pitchFamily="34" charset="0"/>
              </a:rPr>
              <a:t>FOR LIVE EVENT ONLY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Law &amp; State Decl. of Emergency</a:t>
            </a:r>
          </a:p>
        </p:txBody>
      </p:sp>
      <p:sp>
        <p:nvSpPr>
          <p:cNvPr id="3" name="Content Placeholder 2"/>
          <p:cNvSpPr>
            <a:spLocks noGrp="1"/>
          </p:cNvSpPr>
          <p:nvPr>
            <p:ph idx="1"/>
          </p:nvPr>
        </p:nvSpPr>
        <p:spPr/>
        <p:txBody>
          <a:bodyPr/>
          <a:lstStyle/>
          <a:p>
            <a:r>
              <a:rPr lang="en-US" sz="2000" dirty="0"/>
              <a:t>Very few states have implemented orders extending liability immunity protection to companies that provide equipment and materials to the frontline efforts against COVID-19 – generally directed to health care providers and facilities. Examples:</a:t>
            </a:r>
          </a:p>
          <a:p>
            <a:pPr lvl="1"/>
            <a:r>
              <a:rPr lang="en-US" sz="1700" b="1" i="1" dirty="0">
                <a:solidFill>
                  <a:schemeClr val="accent1"/>
                </a:solidFill>
              </a:rPr>
              <a:t>Connecticut</a:t>
            </a:r>
            <a:r>
              <a:rPr lang="en-US" sz="1700" dirty="0"/>
              <a:t> – Executive Orders 70 and 7Z allow unregistered manufacturers to make hand sanitizer and PPE</a:t>
            </a:r>
          </a:p>
          <a:p>
            <a:pPr lvl="1"/>
            <a:r>
              <a:rPr lang="en-US" sz="1700" b="1" i="1" dirty="0">
                <a:solidFill>
                  <a:schemeClr val="accent1"/>
                </a:solidFill>
              </a:rPr>
              <a:t>Kentucky</a:t>
            </a:r>
            <a:r>
              <a:rPr lang="en-US" sz="1700" dirty="0"/>
              <a:t> – Senate Bill No. 150 provides qualified immunity for certain manufacturers that begin to make or supply hygiene supplies and PPE</a:t>
            </a:r>
          </a:p>
          <a:p>
            <a:pPr lvl="1"/>
            <a:r>
              <a:rPr lang="en-US" sz="1700" b="1" i="1" dirty="0">
                <a:solidFill>
                  <a:schemeClr val="accent1"/>
                </a:solidFill>
              </a:rPr>
              <a:t>North Carolina</a:t>
            </a:r>
            <a:r>
              <a:rPr lang="en-US" sz="1700" b="1" i="1" dirty="0"/>
              <a:t> </a:t>
            </a:r>
            <a:r>
              <a:rPr lang="en-US" sz="1700" dirty="0"/>
              <a:t>– Session Law 2020-3 provides qualified immunity for essential business and emergency response entities</a:t>
            </a:r>
          </a:p>
          <a:p>
            <a:pPr lvl="1"/>
            <a:r>
              <a:rPr lang="en-US" sz="1700" b="1" i="1" dirty="0">
                <a:solidFill>
                  <a:schemeClr val="accent1"/>
                </a:solidFill>
              </a:rPr>
              <a:t>Washington</a:t>
            </a:r>
            <a:r>
              <a:rPr lang="en-US" sz="1700" dirty="0"/>
              <a:t> – Proclamation 20-36 provides that “strict compliance” with certain regulatory obligations or limitations relating to hand sanitizer are waived</a:t>
            </a:r>
          </a:p>
          <a:p>
            <a:pPr lvl="1"/>
            <a:r>
              <a:rPr lang="en-US" sz="1700" b="1" i="1" dirty="0">
                <a:solidFill>
                  <a:schemeClr val="accent1"/>
                </a:solidFill>
              </a:rPr>
              <a:t>Wisconsin</a:t>
            </a:r>
            <a:r>
              <a:rPr lang="en-US" sz="1700" dirty="0"/>
              <a:t> – Emergency Order #32 protections for those providing PPE and other medical supplies to Wisconsin’s alternative care facility</a:t>
            </a:r>
          </a:p>
        </p:txBody>
      </p:sp>
      <p:sp>
        <p:nvSpPr>
          <p:cNvPr id="6" name="Slide Number Placeholder 5"/>
          <p:cNvSpPr>
            <a:spLocks noGrp="1"/>
          </p:cNvSpPr>
          <p:nvPr>
            <p:ph type="sldNum" sz="quarter" idx="12"/>
          </p:nvPr>
        </p:nvSpPr>
        <p:spPr/>
        <p:txBody>
          <a:bodyPr/>
          <a:lstStyle/>
          <a:p>
            <a:pPr defTabSz="457200"/>
            <a:fld id="{E6CFA7DF-507C-4E09-82DC-45BF34BA84A3}" type="slidenum">
              <a:rPr lang="en-US">
                <a:solidFill>
                  <a:srgbClr val="2A2B2D"/>
                </a:solidFill>
                <a:latin typeface="Arial"/>
              </a:rPr>
              <a:pPr defTabSz="457200"/>
              <a:t>20</a:t>
            </a:fld>
            <a:endParaRPr lang="en-US" dirty="0">
              <a:solidFill>
                <a:srgbClr val="2A2B2D"/>
              </a:solidFill>
              <a:latin typeface="Arial"/>
            </a:endParaRPr>
          </a:p>
        </p:txBody>
      </p:sp>
    </p:spTree>
    <p:extLst>
      <p:ext uri="{BB962C8B-B14F-4D97-AF65-F5344CB8AC3E}">
        <p14:creationId xmlns:p14="http://schemas.microsoft.com/office/powerpoint/2010/main" val="26907407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5900" y="3176237"/>
            <a:ext cx="4516856" cy="1994392"/>
          </a:xfrm>
        </p:spPr>
        <p:txBody>
          <a:bodyPr/>
          <a:lstStyle/>
          <a:p>
            <a:pPr lvl="0" algn="ctr">
              <a:defRPr/>
            </a:pPr>
            <a:r>
              <a:rPr lang="en-US" sz="2000" dirty="0">
                <a:solidFill>
                  <a:srgbClr val="000000"/>
                </a:solidFill>
              </a:rPr>
              <a:t>JESSE COLEMAN</a:t>
            </a:r>
            <a:br>
              <a:rPr lang="en-US" sz="2000" dirty="0">
                <a:solidFill>
                  <a:srgbClr val="000000"/>
                </a:solidFill>
              </a:rPr>
            </a:br>
            <a:r>
              <a:rPr lang="en-US" sz="2000" b="0" dirty="0">
                <a:solidFill>
                  <a:srgbClr val="000000"/>
                </a:solidFill>
              </a:rPr>
              <a:t>Litigation Partner </a:t>
            </a:r>
            <a:br>
              <a:rPr lang="en-US" sz="2000" b="0" dirty="0">
                <a:solidFill>
                  <a:srgbClr val="000000"/>
                </a:solidFill>
              </a:rPr>
            </a:br>
            <a:r>
              <a:rPr lang="en-US" sz="2000" b="0" dirty="0">
                <a:solidFill>
                  <a:srgbClr val="000000"/>
                </a:solidFill>
              </a:rPr>
              <a:t>Seyfarth Shaw, LLP</a:t>
            </a:r>
            <a:br>
              <a:rPr lang="en-US" sz="2000" b="0" dirty="0">
                <a:solidFill>
                  <a:srgbClr val="000000"/>
                </a:solidFill>
              </a:rPr>
            </a:br>
            <a:br>
              <a:rPr lang="en-US" sz="2000" b="0" dirty="0">
                <a:solidFill>
                  <a:srgbClr val="000000"/>
                </a:solidFill>
              </a:rPr>
            </a:br>
            <a:r>
              <a:rPr lang="en-US" sz="2000" b="0" dirty="0">
                <a:solidFill>
                  <a:srgbClr val="000000"/>
                </a:solidFill>
              </a:rPr>
              <a:t>713-238-1805</a:t>
            </a:r>
            <a:br>
              <a:rPr lang="en-US" sz="2000" b="0" dirty="0">
                <a:solidFill>
                  <a:srgbClr val="000000"/>
                </a:solidFill>
              </a:rPr>
            </a:br>
            <a:r>
              <a:rPr lang="en-US" sz="2000" b="0" dirty="0">
                <a:solidFill>
                  <a:srgbClr val="000000"/>
                </a:solidFill>
              </a:rPr>
              <a:t>jmcoleman@Seyfarth.com</a:t>
            </a:r>
            <a:br>
              <a:rPr lang="en-US" sz="2800" dirty="0">
                <a:solidFill>
                  <a:srgbClr val="000000"/>
                </a:solidFill>
              </a:rPr>
            </a:br>
            <a:endParaRPr lang="en-US" sz="2000" dirty="0"/>
          </a:p>
        </p:txBody>
      </p:sp>
      <p:sp>
        <p:nvSpPr>
          <p:cNvPr id="6" name="Footer Placeholder 5"/>
          <p:cNvSpPr>
            <a:spLocks noGrp="1"/>
          </p:cNvSpPr>
          <p:nvPr>
            <p:ph type="ftr" sz="quarter" idx="12"/>
          </p:nvPr>
        </p:nvSpPr>
        <p:spPr>
          <a:xfrm>
            <a:off x="667512" y="6047530"/>
            <a:ext cx="5257800" cy="92333"/>
          </a:xfrm>
        </p:spPr>
        <p:txBody>
          <a:bodyPr/>
          <a:lstStyle/>
          <a:p>
            <a:r>
              <a:rPr lang="en-US" sz="600" dirty="0"/>
              <a:t>2020 Seyfarth Shaw LLP. All rights reserved. Private and Confidential</a:t>
            </a:r>
          </a:p>
        </p:txBody>
      </p:sp>
      <p:pic>
        <p:nvPicPr>
          <p:cNvPr id="7" name="Picture Placeholder 6"/>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4213" r="4213"/>
          <a:stretch/>
        </p:blipFill>
        <p:spPr>
          <a:xfrm>
            <a:off x="6878218" y="1164094"/>
            <a:ext cx="4296945" cy="4692316"/>
          </a:xfrm>
          <a:prstGeom prst="rect">
            <a:avLst/>
          </a:prstGeom>
          <a:ln w="3175">
            <a:solidFill>
              <a:schemeClr val="tx2">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755848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itle 61"/>
          <p:cNvSpPr>
            <a:spLocks noGrp="1"/>
          </p:cNvSpPr>
          <p:nvPr>
            <p:ph type="title"/>
          </p:nvPr>
        </p:nvSpPr>
        <p:spPr>
          <a:xfrm>
            <a:off x="609600" y="506496"/>
            <a:ext cx="10972800" cy="443198"/>
          </a:xfrm>
        </p:spPr>
        <p:txBody>
          <a:bodyPr/>
          <a:lstStyle/>
          <a:p>
            <a:r>
              <a:rPr lang="en-US" dirty="0"/>
              <a:t>The Ongoing Saga of Interpretation</a:t>
            </a:r>
            <a:endParaRPr lang="en-AU" noProof="0" dirty="0"/>
          </a:p>
        </p:txBody>
      </p:sp>
      <p:sp>
        <p:nvSpPr>
          <p:cNvPr id="64" name="Content Placeholder 63"/>
          <p:cNvSpPr>
            <a:spLocks noGrp="1"/>
          </p:cNvSpPr>
          <p:nvPr>
            <p:ph idx="1"/>
          </p:nvPr>
        </p:nvSpPr>
        <p:spPr>
          <a:xfrm>
            <a:off x="609600" y="1274597"/>
            <a:ext cx="10314214" cy="5183353"/>
          </a:xfrm>
        </p:spPr>
        <p:txBody>
          <a:bodyPr/>
          <a:lstStyle/>
          <a:p>
            <a:r>
              <a:rPr lang="en-US" dirty="0"/>
              <a:t>Since HHS first issued its Declaration, it has issued:</a:t>
            </a:r>
          </a:p>
          <a:p>
            <a:pPr lvl="1"/>
            <a:r>
              <a:rPr lang="en-US" dirty="0"/>
              <a:t>Six Amendments to the Declaration.</a:t>
            </a:r>
          </a:p>
          <a:p>
            <a:pPr lvl="1"/>
            <a:r>
              <a:rPr lang="en-US" dirty="0"/>
              <a:t>Six Advisory Opinion.</a:t>
            </a:r>
          </a:p>
          <a:p>
            <a:r>
              <a:rPr lang="en-US" dirty="0"/>
              <a:t>Major issues addressed:</a:t>
            </a:r>
          </a:p>
          <a:p>
            <a:pPr lvl="1"/>
            <a:r>
              <a:rPr lang="en-US" dirty="0"/>
              <a:t>Scope of covered persons increased.</a:t>
            </a:r>
          </a:p>
          <a:p>
            <a:pPr lvl="1"/>
            <a:r>
              <a:rPr lang="en-US" dirty="0"/>
              <a:t>Scope of covered countermeasures increased.</a:t>
            </a:r>
          </a:p>
          <a:p>
            <a:pPr lvl="1"/>
            <a:r>
              <a:rPr lang="en-US" dirty="0"/>
              <a:t>HHS argues in favor of complete preemption and federal jurisdiction.</a:t>
            </a:r>
          </a:p>
          <a:p>
            <a:pPr lvl="1"/>
            <a:r>
              <a:rPr lang="en-US" dirty="0"/>
              <a:t>HHS argues the PREP Act immunities may apply in certain cases of failure to use, and even refusal to use, covered countermeasures.</a:t>
            </a:r>
          </a:p>
        </p:txBody>
      </p:sp>
      <p:sp>
        <p:nvSpPr>
          <p:cNvPr id="5" name="Rectangle 4"/>
          <p:cNvSpPr/>
          <p:nvPr/>
        </p:nvSpPr>
        <p:spPr>
          <a:xfrm>
            <a:off x="6000750" y="949694"/>
            <a:ext cx="457200" cy="129826"/>
          </a:xfrm>
          <a:prstGeom prst="rect">
            <a:avLst/>
          </a:prstGeom>
          <a:solidFill>
            <a:schemeClr val="tx2"/>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666666"/>
              </a:solidFill>
              <a:effectLst/>
              <a:uLnTx/>
              <a:uFillTx/>
              <a:latin typeface="Arial"/>
              <a:ea typeface="+mn-ea"/>
              <a:cs typeface="+mn-cs"/>
            </a:endParaRPr>
          </a:p>
        </p:txBody>
      </p:sp>
      <p:sp>
        <p:nvSpPr>
          <p:cNvPr id="22" name="Rectangle 21"/>
          <p:cNvSpPr/>
          <p:nvPr/>
        </p:nvSpPr>
        <p:spPr>
          <a:xfrm>
            <a:off x="11777490" y="6655433"/>
            <a:ext cx="457200" cy="129826"/>
          </a:xfrm>
          <a:prstGeom prst="rect">
            <a:avLst/>
          </a:prstGeom>
          <a:solidFill>
            <a:schemeClr val="tx2"/>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666666"/>
              </a:solidFill>
              <a:effectLst/>
              <a:uLnTx/>
              <a:uFillTx/>
              <a:latin typeface="Arial"/>
              <a:ea typeface="+mn-ea"/>
              <a:cs typeface="+mn-cs"/>
            </a:endParaRPr>
          </a:p>
        </p:txBody>
      </p:sp>
      <p:sp>
        <p:nvSpPr>
          <p:cNvPr id="4" name="Footer Placeholder 3"/>
          <p:cNvSpPr>
            <a:spLocks noGrp="1"/>
          </p:cNvSpPr>
          <p:nvPr>
            <p:ph type="ftr" sz="quarter" idx="11"/>
          </p:nvPr>
        </p:nvSpPr>
        <p:spPr/>
        <p:txBody>
          <a:bodyPr/>
          <a:lstStyle/>
          <a:p>
            <a:r>
              <a:rPr lang="en-US" dirty="0"/>
              <a:t>©2021 Seyfarth Shaw LLP. All rights reserved. Private and Confidential</a:t>
            </a:r>
          </a:p>
        </p:txBody>
      </p:sp>
      <p:sp>
        <p:nvSpPr>
          <p:cNvPr id="6" name="Slide Number Placeholder 5"/>
          <p:cNvSpPr>
            <a:spLocks noGrp="1"/>
          </p:cNvSpPr>
          <p:nvPr>
            <p:ph type="sldNum" sz="quarter" idx="12"/>
          </p:nvPr>
        </p:nvSpPr>
        <p:spPr/>
        <p:txBody>
          <a:bodyPr/>
          <a:lstStyle/>
          <a:p>
            <a:fld id="{8F61AF13-11BC-4357-89F3-660C939FF256}" type="slidenum">
              <a:rPr lang="en-US" smtClean="0"/>
              <a:t>22</a:t>
            </a:fld>
            <a:endParaRPr lang="en-US" dirty="0"/>
          </a:p>
        </p:txBody>
      </p:sp>
    </p:spTree>
    <p:extLst>
      <p:ext uri="{BB962C8B-B14F-4D97-AF65-F5344CB8AC3E}">
        <p14:creationId xmlns:p14="http://schemas.microsoft.com/office/powerpoint/2010/main" val="20685877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ontent Placeholder 22"/>
          <p:cNvSpPr>
            <a:spLocks noGrp="1"/>
          </p:cNvSpPr>
          <p:nvPr>
            <p:ph sz="half" idx="13"/>
          </p:nvPr>
        </p:nvSpPr>
        <p:spPr>
          <a:xfrm>
            <a:off x="4845007" y="548664"/>
            <a:ext cx="6739512" cy="6571030"/>
          </a:xfrm>
        </p:spPr>
        <p:txBody>
          <a:bodyPr/>
          <a:lstStyle/>
          <a:p>
            <a:pPr marL="342900" indent="-342900">
              <a:buFont typeface="Arial" panose="020B0604020202020204" pitchFamily="34" charset="0"/>
              <a:buChar char="•"/>
            </a:pPr>
            <a:r>
              <a:rPr lang="en-US" sz="2400" b="1" dirty="0"/>
              <a:t>Date</a:t>
            </a:r>
            <a:r>
              <a:rPr lang="en-US" sz="2400" dirty="0"/>
              <a:t>: March 10, 2020	</a:t>
            </a:r>
          </a:p>
          <a:p>
            <a:pPr marL="342900" lvl="1" indent="-342900">
              <a:buFont typeface="Arial" panose="020B0604020202020204" pitchFamily="34" charset="0"/>
              <a:buChar char="•"/>
            </a:pPr>
            <a:r>
              <a:rPr lang="en-US" b="1" dirty="0"/>
              <a:t>Effective</a:t>
            </a:r>
            <a:r>
              <a:rPr lang="en-US" dirty="0"/>
              <a:t>:  February 4, 2020</a:t>
            </a:r>
          </a:p>
          <a:p>
            <a:pPr marL="1028700" lvl="2" indent="-342900">
              <a:buFont typeface="Arial" panose="020B0604020202020204" pitchFamily="34" charset="0"/>
              <a:buChar char="•"/>
            </a:pPr>
            <a:endParaRPr lang="en-US" dirty="0"/>
          </a:p>
          <a:p>
            <a:pPr marL="1028700" lvl="2" indent="-342900">
              <a:buFont typeface="Arial" panose="020B0604020202020204" pitchFamily="34" charset="0"/>
              <a:buChar char="•"/>
            </a:pPr>
            <a:r>
              <a:rPr lang="en-US" dirty="0"/>
              <a:t>Determines that SARS-CoV-2 or COVID-19 constitutes a public health emergency.</a:t>
            </a:r>
          </a:p>
          <a:p>
            <a:pPr marL="1028700" lvl="2" indent="-342900">
              <a:buFont typeface="Arial" panose="020B0604020202020204" pitchFamily="34" charset="0"/>
              <a:buChar char="•"/>
            </a:pPr>
            <a:r>
              <a:rPr lang="en-US" dirty="0"/>
              <a:t>Provides liability immunity for activities related to medical countermeasures against COVID-19.</a:t>
            </a:r>
          </a:p>
          <a:p>
            <a:pPr marL="1028700" lvl="2" indent="-342900">
              <a:buFont typeface="Arial" panose="020B0604020202020204" pitchFamily="34" charset="0"/>
              <a:buChar char="•"/>
            </a:pPr>
            <a:r>
              <a:rPr lang="en-US" dirty="0"/>
              <a:t>Includes all “Covered Persons” in PREP Act as part of Declaration, as well as others.</a:t>
            </a:r>
          </a:p>
          <a:p>
            <a:pPr marL="1028700" lvl="2" indent="-342900">
              <a:buFont typeface="Arial" panose="020B0604020202020204" pitchFamily="34" charset="0"/>
              <a:buChar char="•"/>
            </a:pPr>
            <a:r>
              <a:rPr lang="en-US" dirty="0"/>
              <a:t>Notes that program planners may be private sector employers.</a:t>
            </a:r>
          </a:p>
          <a:p>
            <a:pPr marL="1028700" lvl="2" indent="-342900">
              <a:buFont typeface="Arial" panose="020B0604020202020204" pitchFamily="34" charset="0"/>
              <a:buChar char="•"/>
            </a:pPr>
            <a:r>
              <a:rPr lang="en-US" dirty="0"/>
              <a:t>States that “administration” extends to activities related to management and operation of programs.</a:t>
            </a:r>
          </a:p>
          <a:p>
            <a:pPr marL="1028700" lvl="2" indent="-342900">
              <a:buFont typeface="Arial" panose="020B0604020202020204" pitchFamily="34" charset="0"/>
              <a:buChar char="•"/>
            </a:pPr>
            <a:r>
              <a:rPr lang="en-US" dirty="0"/>
              <a:t>Immunity extends through </a:t>
            </a:r>
            <a:r>
              <a:rPr lang="en-US" b="1" dirty="0"/>
              <a:t>October 1, 2024</a:t>
            </a:r>
            <a:r>
              <a:rPr lang="en-US" dirty="0"/>
              <a:t>.</a:t>
            </a:r>
          </a:p>
          <a:p>
            <a:pPr marL="1028700" lvl="2" indent="-342900">
              <a:buFont typeface="Arial" panose="020B0604020202020204" pitchFamily="34" charset="0"/>
              <a:buChar char="•"/>
            </a:pPr>
            <a:r>
              <a:rPr lang="en-US" dirty="0"/>
              <a:t>Authorizes the Compensation Fund.</a:t>
            </a:r>
          </a:p>
          <a:p>
            <a:endParaRPr lang="en-US" sz="2400" dirty="0"/>
          </a:p>
        </p:txBody>
      </p:sp>
      <p:sp>
        <p:nvSpPr>
          <p:cNvPr id="2" name="Title 1"/>
          <p:cNvSpPr>
            <a:spLocks noGrp="1"/>
          </p:cNvSpPr>
          <p:nvPr>
            <p:ph type="title"/>
          </p:nvPr>
        </p:nvSpPr>
        <p:spPr>
          <a:xfrm>
            <a:off x="609600" y="2653041"/>
            <a:ext cx="3310965" cy="886397"/>
          </a:xfrm>
        </p:spPr>
        <p:txBody>
          <a:bodyPr/>
          <a:lstStyle/>
          <a:p>
            <a:r>
              <a:rPr lang="en-US" dirty="0"/>
              <a:t>Original Declaration </a:t>
            </a:r>
          </a:p>
        </p:txBody>
      </p:sp>
      <p:sp>
        <p:nvSpPr>
          <p:cNvPr id="3" name="Footer Placeholder 2"/>
          <p:cNvSpPr>
            <a:spLocks noGrp="1"/>
          </p:cNvSpPr>
          <p:nvPr>
            <p:ph type="ftr" sz="quarter" idx="11"/>
          </p:nvPr>
        </p:nvSpPr>
        <p:spPr/>
        <p:txBody>
          <a:bodyPr/>
          <a:lstStyle/>
          <a:p>
            <a:r>
              <a:rPr lang="en-US" dirty="0"/>
              <a:t>©2021 Seyfarth Shaw LLP. All rights reserved. Private and Confidential</a:t>
            </a:r>
          </a:p>
        </p:txBody>
      </p:sp>
      <p:sp>
        <p:nvSpPr>
          <p:cNvPr id="4" name="Slide Number Placeholder 3"/>
          <p:cNvSpPr>
            <a:spLocks noGrp="1"/>
          </p:cNvSpPr>
          <p:nvPr>
            <p:ph type="sldNum" sz="quarter" idx="12"/>
          </p:nvPr>
        </p:nvSpPr>
        <p:spPr/>
        <p:txBody>
          <a:bodyPr/>
          <a:lstStyle/>
          <a:p>
            <a:fld id="{8F61AF13-11BC-4357-89F3-660C939FF256}" type="slidenum">
              <a:rPr lang="en-US" smtClean="0"/>
              <a:t>23</a:t>
            </a:fld>
            <a:endParaRPr lang="en-US" dirty="0"/>
          </a:p>
        </p:txBody>
      </p:sp>
    </p:spTree>
    <p:extLst>
      <p:ext uri="{BB962C8B-B14F-4D97-AF65-F5344CB8AC3E}">
        <p14:creationId xmlns:p14="http://schemas.microsoft.com/office/powerpoint/2010/main" val="41532168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©2021 Seyfarth Shaw LLP. All rights reserved. Private and Confidential</a:t>
            </a:r>
          </a:p>
        </p:txBody>
      </p:sp>
      <p:sp>
        <p:nvSpPr>
          <p:cNvPr id="3" name="Slide Number Placeholder 2"/>
          <p:cNvSpPr>
            <a:spLocks noGrp="1"/>
          </p:cNvSpPr>
          <p:nvPr>
            <p:ph type="sldNum" sz="quarter" idx="12"/>
          </p:nvPr>
        </p:nvSpPr>
        <p:spPr/>
        <p:txBody>
          <a:bodyPr/>
          <a:lstStyle/>
          <a:p>
            <a:fld id="{8F61AF13-11BC-4357-89F3-660C939FF256}" type="slidenum">
              <a:rPr lang="en-US" smtClean="0"/>
              <a:t>24</a:t>
            </a:fld>
            <a:endParaRPr lang="en-US" dirty="0"/>
          </a:p>
        </p:txBody>
      </p:sp>
      <p:sp>
        <p:nvSpPr>
          <p:cNvPr id="4" name="Content Placeholder 3"/>
          <p:cNvSpPr>
            <a:spLocks noGrp="1"/>
          </p:cNvSpPr>
          <p:nvPr>
            <p:ph sz="half" idx="13"/>
          </p:nvPr>
        </p:nvSpPr>
        <p:spPr>
          <a:xfrm>
            <a:off x="4845007" y="548664"/>
            <a:ext cx="6739512" cy="3554819"/>
          </a:xfrm>
        </p:spPr>
        <p:txBody>
          <a:bodyPr/>
          <a:lstStyle/>
          <a:p>
            <a:pPr marL="342900" indent="-342900">
              <a:buFont typeface="Arial" panose="020B0604020202020204" pitchFamily="34" charset="0"/>
              <a:buChar char="•"/>
            </a:pPr>
            <a:r>
              <a:rPr lang="en-US" sz="2400" b="1" dirty="0"/>
              <a:t>Date</a:t>
            </a:r>
            <a:r>
              <a:rPr lang="en-US" sz="2400" dirty="0"/>
              <a:t>: April 10, 2020</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b="1" dirty="0"/>
              <a:t>Changes</a:t>
            </a:r>
            <a:r>
              <a:rPr lang="en-US" sz="2400" dirty="0"/>
              <a:t>:</a:t>
            </a:r>
          </a:p>
          <a:p>
            <a:pPr marL="1028700" lvl="2" indent="-342900">
              <a:buFont typeface="Arial" panose="020B0604020202020204" pitchFamily="34" charset="0"/>
              <a:buChar char="•"/>
            </a:pPr>
            <a:endParaRPr lang="en-US" sz="2200" dirty="0"/>
          </a:p>
          <a:p>
            <a:pPr marL="1028700" lvl="2" indent="-342900">
              <a:buFont typeface="Arial" panose="020B0604020202020204" pitchFamily="34" charset="0"/>
              <a:buChar char="•"/>
            </a:pPr>
            <a:r>
              <a:rPr lang="en-US" sz="2200" dirty="0"/>
              <a:t>Extended liability immunity to covered countermeasures authorized under the CARES Act, and specifically NIOSH respirators.</a:t>
            </a:r>
          </a:p>
          <a:p>
            <a:pPr marL="342900" indent="-342900">
              <a:buFont typeface="Arial" panose="020B0604020202020204" pitchFamily="34" charset="0"/>
              <a:buChar char="•"/>
            </a:pPr>
            <a:endParaRPr lang="en-US" sz="2400" dirty="0"/>
          </a:p>
        </p:txBody>
      </p:sp>
      <p:sp>
        <p:nvSpPr>
          <p:cNvPr id="5" name="Title 4"/>
          <p:cNvSpPr>
            <a:spLocks noGrp="1"/>
          </p:cNvSpPr>
          <p:nvPr>
            <p:ph type="title"/>
          </p:nvPr>
        </p:nvSpPr>
        <p:spPr>
          <a:xfrm>
            <a:off x="609600" y="2653041"/>
            <a:ext cx="3310965" cy="886397"/>
          </a:xfrm>
        </p:spPr>
        <p:txBody>
          <a:bodyPr/>
          <a:lstStyle/>
          <a:p>
            <a:r>
              <a:rPr lang="en-US" dirty="0"/>
              <a:t>First Amendment</a:t>
            </a:r>
          </a:p>
        </p:txBody>
      </p:sp>
    </p:spTree>
    <p:extLst>
      <p:ext uri="{BB962C8B-B14F-4D97-AF65-F5344CB8AC3E}">
        <p14:creationId xmlns:p14="http://schemas.microsoft.com/office/powerpoint/2010/main" val="37028918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3"/>
          </p:nvPr>
        </p:nvSpPr>
        <p:spPr/>
        <p:txBody>
          <a:bodyPr>
            <a:normAutofit lnSpcReduction="10000"/>
          </a:bodyPr>
          <a:lstStyle/>
          <a:p>
            <a:r>
              <a:rPr lang="en-US" b="1" dirty="0"/>
              <a:t>Date</a:t>
            </a:r>
            <a:r>
              <a:rPr lang="en-US" dirty="0"/>
              <a:t>:  April 14, 2020</a:t>
            </a:r>
          </a:p>
          <a:p>
            <a:endParaRPr lang="en-US" dirty="0"/>
          </a:p>
          <a:p>
            <a:pPr lvl="1"/>
            <a:r>
              <a:rPr lang="en-US" dirty="0"/>
              <a:t>Provides a list of covered countermeasures.</a:t>
            </a:r>
          </a:p>
          <a:p>
            <a:pPr lvl="1"/>
            <a:r>
              <a:rPr lang="en-US" dirty="0"/>
              <a:t>advises PREP Act immunity applies if the medical product at issue is </a:t>
            </a:r>
            <a:r>
              <a:rPr lang="en-US" b="1" i="1" dirty="0">
                <a:solidFill>
                  <a:srgbClr val="009D93"/>
                </a:solidFill>
              </a:rPr>
              <a:t>not a covered countermeasure</a:t>
            </a:r>
            <a:r>
              <a:rPr lang="en-US" dirty="0"/>
              <a:t>—if covered person reasonably could have believed that the product was a covered countermeasure.</a:t>
            </a:r>
          </a:p>
          <a:p>
            <a:pPr lvl="1"/>
            <a:r>
              <a:rPr lang="en-US" dirty="0"/>
              <a:t>advises PREP Act immunities applies even if the person at issue is </a:t>
            </a:r>
            <a:r>
              <a:rPr lang="en-US" b="1" i="1" dirty="0">
                <a:solidFill>
                  <a:srgbClr val="009D93"/>
                </a:solidFill>
              </a:rPr>
              <a:t>not a covered person</a:t>
            </a:r>
            <a:r>
              <a:rPr lang="en-US" dirty="0"/>
              <a:t>—if the entity or individual reasonably could have believed that the person was a covered person.</a:t>
            </a:r>
          </a:p>
          <a:p>
            <a:pPr lvl="1"/>
            <a:r>
              <a:rPr lang="en-US" dirty="0"/>
              <a:t>covered persons should </a:t>
            </a:r>
            <a:r>
              <a:rPr lang="en-US" b="1" i="1" dirty="0">
                <a:solidFill>
                  <a:srgbClr val="009D93"/>
                </a:solidFill>
              </a:rPr>
              <a:t>take, and document, reasonable precautions</a:t>
            </a:r>
            <a:r>
              <a:rPr lang="en-US" dirty="0">
                <a:solidFill>
                  <a:srgbClr val="009D93"/>
                </a:solidFill>
              </a:rPr>
              <a:t> </a:t>
            </a:r>
            <a:r>
              <a:rPr lang="en-US" dirty="0"/>
              <a:t>to facilitate the safe use or administration of covered countermeasures and to make those documents publicly and easily available.</a:t>
            </a:r>
          </a:p>
          <a:p>
            <a:pPr lvl="1"/>
            <a:endParaRPr lang="en-US" dirty="0"/>
          </a:p>
          <a:p>
            <a:pPr lvl="1"/>
            <a:endParaRPr lang="en-US" dirty="0"/>
          </a:p>
          <a:p>
            <a:endParaRPr lang="en-US" dirty="0"/>
          </a:p>
        </p:txBody>
      </p:sp>
      <p:sp>
        <p:nvSpPr>
          <p:cNvPr id="6" name="Title 5"/>
          <p:cNvSpPr>
            <a:spLocks noGrp="1"/>
          </p:cNvSpPr>
          <p:nvPr>
            <p:ph type="title"/>
          </p:nvPr>
        </p:nvSpPr>
        <p:spPr>
          <a:xfrm>
            <a:off x="8442141" y="2565201"/>
            <a:ext cx="3310965" cy="886397"/>
          </a:xfrm>
        </p:spPr>
        <p:txBody>
          <a:bodyPr/>
          <a:lstStyle/>
          <a:p>
            <a:r>
              <a:rPr lang="en-US" dirty="0">
                <a:solidFill>
                  <a:srgbClr val="009D93"/>
                </a:solidFill>
              </a:rPr>
              <a:t>Advisory Opinion 20-01</a:t>
            </a:r>
            <a:endParaRPr lang="en-US" dirty="0"/>
          </a:p>
        </p:txBody>
      </p:sp>
      <p:sp>
        <p:nvSpPr>
          <p:cNvPr id="4" name="Footer Placeholder 3"/>
          <p:cNvSpPr>
            <a:spLocks noGrp="1"/>
          </p:cNvSpPr>
          <p:nvPr>
            <p:ph type="ftr" sz="quarter" idx="11"/>
          </p:nvPr>
        </p:nvSpPr>
        <p:spPr/>
        <p:txBody>
          <a:bodyPr/>
          <a:lstStyle/>
          <a:p>
            <a:r>
              <a:rPr lang="en-US" dirty="0"/>
              <a:t>©2021 Seyfarth Shaw LLP. All rights reserved. Private and Confidential</a:t>
            </a:r>
          </a:p>
        </p:txBody>
      </p:sp>
      <p:sp>
        <p:nvSpPr>
          <p:cNvPr id="5" name="Slide Number Placeholder 4"/>
          <p:cNvSpPr>
            <a:spLocks noGrp="1"/>
          </p:cNvSpPr>
          <p:nvPr>
            <p:ph type="sldNum" sz="quarter" idx="12"/>
          </p:nvPr>
        </p:nvSpPr>
        <p:spPr/>
        <p:txBody>
          <a:bodyPr/>
          <a:lstStyle/>
          <a:p>
            <a:fld id="{8F61AF13-11BC-4357-89F3-660C939FF256}" type="slidenum">
              <a:rPr lang="en-US" smtClean="0"/>
              <a:t>25</a:t>
            </a:fld>
            <a:endParaRPr lang="en-US" dirty="0"/>
          </a:p>
        </p:txBody>
      </p:sp>
    </p:spTree>
    <p:extLst>
      <p:ext uri="{BB962C8B-B14F-4D97-AF65-F5344CB8AC3E}">
        <p14:creationId xmlns:p14="http://schemas.microsoft.com/office/powerpoint/2010/main" val="22415466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3"/>
          </p:nvPr>
        </p:nvSpPr>
        <p:spPr/>
        <p:txBody>
          <a:bodyPr/>
          <a:lstStyle/>
          <a:p>
            <a:r>
              <a:rPr lang="en-US" b="1" dirty="0"/>
              <a:t>Date</a:t>
            </a:r>
            <a:r>
              <a:rPr lang="en-US" dirty="0"/>
              <a:t>: May 19, 2020</a:t>
            </a:r>
          </a:p>
          <a:p>
            <a:endParaRPr lang="en-US" dirty="0"/>
          </a:p>
          <a:p>
            <a:pPr lvl="1"/>
            <a:r>
              <a:rPr lang="en-US" dirty="0"/>
              <a:t>PREP Act, in conjunction with the Secretary’s March 10, 2020 declaration, </a:t>
            </a:r>
            <a:r>
              <a:rPr lang="en-US" b="1" i="1" dirty="0">
                <a:solidFill>
                  <a:srgbClr val="009D93"/>
                </a:solidFill>
              </a:rPr>
              <a:t>preempts</a:t>
            </a:r>
            <a:r>
              <a:rPr lang="en-US" dirty="0"/>
              <a:t> any state or local requirement that prohibits or effectively prohibits a pharmacist from ordering and administering a COVID-19 diagnostic test that the Food and Drug Administration (FDA) has authorized.</a:t>
            </a:r>
          </a:p>
          <a:p>
            <a:pPr marL="237744" lvl="1" indent="0">
              <a:buNone/>
            </a:pPr>
            <a:endParaRPr lang="en-US" dirty="0"/>
          </a:p>
          <a:p>
            <a:pPr lvl="1"/>
            <a:endParaRPr lang="en-US" dirty="0"/>
          </a:p>
          <a:p>
            <a:endParaRPr lang="en-US" dirty="0"/>
          </a:p>
          <a:p>
            <a:endParaRPr lang="en-US" dirty="0"/>
          </a:p>
        </p:txBody>
      </p:sp>
      <p:sp>
        <p:nvSpPr>
          <p:cNvPr id="6" name="Title 5"/>
          <p:cNvSpPr>
            <a:spLocks noGrp="1"/>
          </p:cNvSpPr>
          <p:nvPr>
            <p:ph type="title"/>
          </p:nvPr>
        </p:nvSpPr>
        <p:spPr>
          <a:xfrm>
            <a:off x="8442141" y="2565201"/>
            <a:ext cx="3310965" cy="886397"/>
          </a:xfrm>
        </p:spPr>
        <p:txBody>
          <a:bodyPr/>
          <a:lstStyle/>
          <a:p>
            <a:r>
              <a:rPr lang="en-US" dirty="0">
                <a:solidFill>
                  <a:srgbClr val="009D93"/>
                </a:solidFill>
              </a:rPr>
              <a:t>Advisory Opinion 20-02</a:t>
            </a:r>
            <a:r>
              <a:rPr lang="en-US" dirty="0"/>
              <a:t> </a:t>
            </a:r>
          </a:p>
        </p:txBody>
      </p:sp>
      <p:sp>
        <p:nvSpPr>
          <p:cNvPr id="4" name="Footer Placeholder 3"/>
          <p:cNvSpPr>
            <a:spLocks noGrp="1"/>
          </p:cNvSpPr>
          <p:nvPr>
            <p:ph type="ftr" sz="quarter" idx="11"/>
          </p:nvPr>
        </p:nvSpPr>
        <p:spPr/>
        <p:txBody>
          <a:bodyPr/>
          <a:lstStyle/>
          <a:p>
            <a:r>
              <a:rPr lang="en-US" dirty="0"/>
              <a:t>©2021 Seyfarth Shaw LLP. All rights reserved. Private and Confidential</a:t>
            </a:r>
          </a:p>
        </p:txBody>
      </p:sp>
      <p:sp>
        <p:nvSpPr>
          <p:cNvPr id="5" name="Slide Number Placeholder 4"/>
          <p:cNvSpPr>
            <a:spLocks noGrp="1"/>
          </p:cNvSpPr>
          <p:nvPr>
            <p:ph type="sldNum" sz="quarter" idx="12"/>
          </p:nvPr>
        </p:nvSpPr>
        <p:spPr/>
        <p:txBody>
          <a:bodyPr/>
          <a:lstStyle/>
          <a:p>
            <a:fld id="{8F61AF13-11BC-4357-89F3-660C939FF256}" type="slidenum">
              <a:rPr lang="en-US" smtClean="0"/>
              <a:t>26</a:t>
            </a:fld>
            <a:endParaRPr lang="en-US" dirty="0"/>
          </a:p>
        </p:txBody>
      </p:sp>
    </p:spTree>
    <p:extLst>
      <p:ext uri="{BB962C8B-B14F-4D97-AF65-F5344CB8AC3E}">
        <p14:creationId xmlns:p14="http://schemas.microsoft.com/office/powerpoint/2010/main" val="1543509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©2021 Seyfarth Shaw LLP. All rights reserved. Private and Confidential</a:t>
            </a:r>
          </a:p>
        </p:txBody>
      </p:sp>
      <p:sp>
        <p:nvSpPr>
          <p:cNvPr id="3" name="Slide Number Placeholder 2"/>
          <p:cNvSpPr>
            <a:spLocks noGrp="1"/>
          </p:cNvSpPr>
          <p:nvPr>
            <p:ph type="sldNum" sz="quarter" idx="12"/>
          </p:nvPr>
        </p:nvSpPr>
        <p:spPr/>
        <p:txBody>
          <a:bodyPr/>
          <a:lstStyle/>
          <a:p>
            <a:fld id="{8F61AF13-11BC-4357-89F3-660C939FF256}" type="slidenum">
              <a:rPr lang="en-US" smtClean="0"/>
              <a:t>27</a:t>
            </a:fld>
            <a:endParaRPr lang="en-US" dirty="0"/>
          </a:p>
        </p:txBody>
      </p:sp>
      <p:sp>
        <p:nvSpPr>
          <p:cNvPr id="4" name="Content Placeholder 3"/>
          <p:cNvSpPr>
            <a:spLocks noGrp="1"/>
          </p:cNvSpPr>
          <p:nvPr>
            <p:ph sz="half" idx="13"/>
          </p:nvPr>
        </p:nvSpPr>
        <p:spPr>
          <a:xfrm>
            <a:off x="4845007" y="548664"/>
            <a:ext cx="6739512" cy="5755422"/>
          </a:xfrm>
        </p:spPr>
        <p:txBody>
          <a:bodyPr/>
          <a:lstStyle/>
          <a:p>
            <a:pPr marL="342900" indent="-342900">
              <a:buFont typeface="Arial" panose="020B0604020202020204" pitchFamily="34" charset="0"/>
              <a:buChar char="•"/>
            </a:pPr>
            <a:r>
              <a:rPr lang="en-US" sz="2400" b="1" dirty="0"/>
              <a:t>Date</a:t>
            </a:r>
            <a:r>
              <a:rPr lang="en-US" sz="2400" dirty="0"/>
              <a:t>: June 4, 2020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b="1" dirty="0"/>
              <a:t>Changes</a:t>
            </a:r>
            <a:r>
              <a:rPr lang="en-US" sz="2400" dirty="0"/>
              <a:t>:</a:t>
            </a:r>
          </a:p>
          <a:p>
            <a:pPr marL="1028700" lvl="2" indent="-342900">
              <a:buFont typeface="Arial" panose="020B0604020202020204" pitchFamily="34" charset="0"/>
              <a:buChar char="•"/>
            </a:pPr>
            <a:endParaRPr lang="en-US" sz="2200" dirty="0"/>
          </a:p>
          <a:p>
            <a:pPr marL="1028700" lvl="2" indent="-342900">
              <a:buFont typeface="Arial" panose="020B0604020202020204" pitchFamily="34" charset="0"/>
              <a:buChar char="•"/>
            </a:pPr>
            <a:r>
              <a:rPr lang="en-US" sz="2200" dirty="0"/>
              <a:t>Expands covered countermeasures to include qualified pandemic or epidemic products </a:t>
            </a:r>
            <a:r>
              <a:rPr lang="en-US" dirty="0"/>
              <a:t>that </a:t>
            </a:r>
            <a:r>
              <a:rPr lang="en-US" b="1" i="1" dirty="0"/>
              <a:t>“limit the harm such a pandemic or epidemic might otherwise cause.”</a:t>
            </a:r>
            <a:r>
              <a:rPr lang="en-US" dirty="0"/>
              <a:t> </a:t>
            </a:r>
          </a:p>
          <a:p>
            <a:pPr marL="1028700" lvl="2" indent="-342900">
              <a:buFont typeface="Arial" panose="020B0604020202020204" pitchFamily="34" charset="0"/>
              <a:buChar char="•"/>
            </a:pPr>
            <a:r>
              <a:rPr lang="en-US" sz="2200" dirty="0"/>
              <a:t>Makes Declaration co-extensive with PREP Act and identifies full range of qualified countermeasures under the act.</a:t>
            </a:r>
          </a:p>
          <a:p>
            <a:pPr marL="1028700" lvl="2" indent="-342900">
              <a:buFont typeface="Arial" panose="020B0604020202020204" pitchFamily="34" charset="0"/>
              <a:buChar char="•"/>
            </a:pPr>
            <a:r>
              <a:rPr lang="en-US" sz="2200" dirty="0"/>
              <a:t>Provides example of countermeasure use for other health conditions.</a:t>
            </a:r>
          </a:p>
          <a:p>
            <a:pPr marL="1028700" lvl="2" indent="-342900">
              <a:buFont typeface="Arial" panose="020B0604020202020204" pitchFamily="34" charset="0"/>
              <a:buChar char="•"/>
            </a:pPr>
            <a:endParaRPr lang="en-US" sz="2200" dirty="0"/>
          </a:p>
          <a:p>
            <a:pPr marL="342900" indent="-342900">
              <a:buFont typeface="Arial" panose="020B0604020202020204" pitchFamily="34" charset="0"/>
              <a:buChar char="•"/>
            </a:pPr>
            <a:endParaRPr lang="en-US" sz="2400" dirty="0"/>
          </a:p>
        </p:txBody>
      </p:sp>
      <p:sp>
        <p:nvSpPr>
          <p:cNvPr id="5" name="Title 4"/>
          <p:cNvSpPr>
            <a:spLocks noGrp="1"/>
          </p:cNvSpPr>
          <p:nvPr>
            <p:ph type="title"/>
          </p:nvPr>
        </p:nvSpPr>
        <p:spPr>
          <a:xfrm>
            <a:off x="609600" y="2653041"/>
            <a:ext cx="3310965" cy="886397"/>
          </a:xfrm>
        </p:spPr>
        <p:txBody>
          <a:bodyPr/>
          <a:lstStyle/>
          <a:p>
            <a:r>
              <a:rPr lang="en-US" dirty="0"/>
              <a:t>Second Amendment</a:t>
            </a:r>
          </a:p>
        </p:txBody>
      </p:sp>
    </p:spTree>
    <p:extLst>
      <p:ext uri="{BB962C8B-B14F-4D97-AF65-F5344CB8AC3E}">
        <p14:creationId xmlns:p14="http://schemas.microsoft.com/office/powerpoint/2010/main" val="8069532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©2021 Seyfarth Shaw LLP. All rights reserved. Private and Confidential</a:t>
            </a:r>
          </a:p>
        </p:txBody>
      </p:sp>
      <p:sp>
        <p:nvSpPr>
          <p:cNvPr id="3" name="Slide Number Placeholder 2"/>
          <p:cNvSpPr>
            <a:spLocks noGrp="1"/>
          </p:cNvSpPr>
          <p:nvPr>
            <p:ph type="sldNum" sz="quarter" idx="12"/>
          </p:nvPr>
        </p:nvSpPr>
        <p:spPr/>
        <p:txBody>
          <a:bodyPr/>
          <a:lstStyle/>
          <a:p>
            <a:fld id="{8F61AF13-11BC-4357-89F3-660C939FF256}" type="slidenum">
              <a:rPr lang="en-US" smtClean="0"/>
              <a:t>28</a:t>
            </a:fld>
            <a:endParaRPr lang="en-US" dirty="0"/>
          </a:p>
        </p:txBody>
      </p:sp>
      <p:sp>
        <p:nvSpPr>
          <p:cNvPr id="4" name="Content Placeholder 3"/>
          <p:cNvSpPr>
            <a:spLocks noGrp="1"/>
          </p:cNvSpPr>
          <p:nvPr>
            <p:ph sz="half" idx="13"/>
          </p:nvPr>
        </p:nvSpPr>
        <p:spPr>
          <a:xfrm>
            <a:off x="4845007" y="548664"/>
            <a:ext cx="6739512" cy="6494085"/>
          </a:xfrm>
        </p:spPr>
        <p:txBody>
          <a:bodyPr/>
          <a:lstStyle/>
          <a:p>
            <a:pPr marL="342900" indent="-342900">
              <a:buFont typeface="Arial" panose="020B0604020202020204" pitchFamily="34" charset="0"/>
              <a:buChar char="•"/>
            </a:pPr>
            <a:r>
              <a:rPr lang="en-US" sz="2400" b="1" dirty="0"/>
              <a:t>Date</a:t>
            </a:r>
            <a:r>
              <a:rPr lang="en-US" sz="2400" dirty="0"/>
              <a:t>: August 19, 2020</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b="1" dirty="0"/>
              <a:t>Changes</a:t>
            </a:r>
            <a:r>
              <a:rPr lang="en-US" sz="2400" dirty="0"/>
              <a:t>:</a:t>
            </a:r>
          </a:p>
          <a:p>
            <a:pPr marL="1028700" lvl="2" indent="-342900">
              <a:buFont typeface="Arial" panose="020B0604020202020204" pitchFamily="34" charset="0"/>
              <a:buChar char="•"/>
            </a:pPr>
            <a:endParaRPr lang="en-US" sz="2200" dirty="0"/>
          </a:p>
          <a:p>
            <a:pPr marL="1028700" lvl="2" indent="-342900">
              <a:buFont typeface="Arial" panose="020B0604020202020204" pitchFamily="34" charset="0"/>
              <a:buChar char="•"/>
            </a:pPr>
            <a:r>
              <a:rPr lang="en-US" sz="2200" dirty="0"/>
              <a:t>Adds </a:t>
            </a:r>
            <a:r>
              <a:rPr lang="en-US" sz="2200" b="1" i="1" dirty="0"/>
              <a:t>state-licensed pharmacists and supervised pharmacy interns </a:t>
            </a:r>
            <a:r>
              <a:rPr lang="en-US" sz="2200" dirty="0"/>
              <a:t>to Qualified Persons administering vaccines to minors 3-18.</a:t>
            </a:r>
          </a:p>
          <a:p>
            <a:pPr marL="1028700" lvl="2" indent="-342900">
              <a:buFont typeface="Arial" panose="020B0604020202020204" pitchFamily="34" charset="0"/>
              <a:buChar char="•"/>
            </a:pPr>
            <a:r>
              <a:rPr lang="en-US" sz="2200" dirty="0"/>
              <a:t>Adds </a:t>
            </a:r>
            <a:r>
              <a:rPr lang="en-US" sz="2200" b="1" i="1" dirty="0"/>
              <a:t>ACIP-recommended routine childhood vaccinations </a:t>
            </a:r>
            <a:r>
              <a:rPr lang="en-US" sz="2200" dirty="0"/>
              <a:t>to list of covered countermeasures.</a:t>
            </a:r>
          </a:p>
          <a:p>
            <a:pPr marL="1028700" lvl="2" indent="-342900">
              <a:buFont typeface="Arial" panose="020B0604020202020204" pitchFamily="34" charset="0"/>
              <a:buChar char="•"/>
            </a:pPr>
            <a:r>
              <a:rPr lang="en-US" sz="2200" dirty="0"/>
              <a:t>Adds </a:t>
            </a:r>
            <a:r>
              <a:rPr lang="en-US" sz="2200" b="1" i="1" dirty="0"/>
              <a:t>diseases caused by COVID-19 </a:t>
            </a:r>
            <a:r>
              <a:rPr lang="en-US" sz="2200" dirty="0"/>
              <a:t>to be diseases for which covered countermeasures may be administered under PREP Act immunity.</a:t>
            </a:r>
          </a:p>
          <a:p>
            <a:pPr marL="1028700" lvl="2" indent="-342900">
              <a:buFont typeface="Arial" panose="020B0604020202020204" pitchFamily="34" charset="0"/>
              <a:buChar char="•"/>
            </a:pPr>
            <a:endParaRPr lang="en-US" sz="2200" dirty="0"/>
          </a:p>
          <a:p>
            <a:pPr marL="342900" indent="-342900">
              <a:buFont typeface="Arial" panose="020B0604020202020204" pitchFamily="34" charset="0"/>
              <a:buChar char="•"/>
            </a:pPr>
            <a:endParaRPr lang="en-US" sz="2400" dirty="0"/>
          </a:p>
        </p:txBody>
      </p:sp>
      <p:sp>
        <p:nvSpPr>
          <p:cNvPr id="5" name="Title 4"/>
          <p:cNvSpPr>
            <a:spLocks noGrp="1"/>
          </p:cNvSpPr>
          <p:nvPr>
            <p:ph type="title"/>
          </p:nvPr>
        </p:nvSpPr>
        <p:spPr>
          <a:xfrm>
            <a:off x="609600" y="2653041"/>
            <a:ext cx="3310965" cy="886397"/>
          </a:xfrm>
        </p:spPr>
        <p:txBody>
          <a:bodyPr/>
          <a:lstStyle/>
          <a:p>
            <a:r>
              <a:rPr lang="en-US" dirty="0"/>
              <a:t>Third Amendment</a:t>
            </a:r>
          </a:p>
        </p:txBody>
      </p:sp>
    </p:spTree>
    <p:extLst>
      <p:ext uri="{BB962C8B-B14F-4D97-AF65-F5344CB8AC3E}">
        <p14:creationId xmlns:p14="http://schemas.microsoft.com/office/powerpoint/2010/main" val="25256769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3"/>
          </p:nvPr>
        </p:nvSpPr>
        <p:spPr/>
        <p:txBody>
          <a:bodyPr>
            <a:normAutofit/>
          </a:bodyPr>
          <a:lstStyle/>
          <a:p>
            <a:r>
              <a:rPr lang="en-US" b="1" dirty="0"/>
              <a:t>Date</a:t>
            </a:r>
            <a:r>
              <a:rPr lang="en-US" dirty="0"/>
              <a:t>: October 22, 2020</a:t>
            </a:r>
          </a:p>
          <a:p>
            <a:endParaRPr lang="en-US" dirty="0"/>
          </a:p>
          <a:p>
            <a:pPr lvl="1"/>
            <a:r>
              <a:rPr lang="en-US" dirty="0"/>
              <a:t>State-licensing laws that are less stringent than those in the Secretary’s Declaration are </a:t>
            </a:r>
            <a:r>
              <a:rPr lang="en-US" b="1" i="1" dirty="0">
                <a:solidFill>
                  <a:srgbClr val="009D93"/>
                </a:solidFill>
              </a:rPr>
              <a:t>not preempted</a:t>
            </a:r>
            <a:r>
              <a:rPr lang="en-US" dirty="0"/>
              <a:t>.</a:t>
            </a:r>
          </a:p>
          <a:p>
            <a:pPr lvl="1"/>
            <a:r>
              <a:rPr lang="en-US" dirty="0"/>
              <a:t>Any state or local law requiring a pharmacist to enter into a collaborative-practice agreement </a:t>
            </a:r>
            <a:r>
              <a:rPr lang="en-US" b="1" i="1" dirty="0">
                <a:solidFill>
                  <a:srgbClr val="009D93"/>
                </a:solidFill>
              </a:rPr>
              <a:t>is preempted </a:t>
            </a:r>
            <a:r>
              <a:rPr lang="en-US" dirty="0"/>
              <a:t>if that requirement prohibits or effectively prohibits a pharmacist from ordering and administering vaccines.</a:t>
            </a:r>
          </a:p>
          <a:p>
            <a:pPr lvl="1"/>
            <a:r>
              <a:rPr lang="en-US" dirty="0"/>
              <a:t>Drugs, such as </a:t>
            </a:r>
            <a:r>
              <a:rPr lang="en-US" b="1" i="1" dirty="0">
                <a:solidFill>
                  <a:srgbClr val="009D93"/>
                </a:solidFill>
              </a:rPr>
              <a:t>epinephrine</a:t>
            </a:r>
            <a:r>
              <a:rPr lang="en-US" dirty="0"/>
              <a:t>, when used to counteract an ACIP-recommended vaccine reaction, are covered countermeasures and subject to PREP Act immunity and preemption.</a:t>
            </a:r>
          </a:p>
          <a:p>
            <a:pPr lvl="1"/>
            <a:endParaRPr lang="en-US" dirty="0"/>
          </a:p>
          <a:p>
            <a:pPr lvl="1"/>
            <a:endParaRPr lang="en-US" dirty="0"/>
          </a:p>
          <a:p>
            <a:pPr lvl="1"/>
            <a:endParaRPr lang="en-US" dirty="0"/>
          </a:p>
          <a:p>
            <a:endParaRPr lang="en-US" dirty="0"/>
          </a:p>
        </p:txBody>
      </p:sp>
      <p:sp>
        <p:nvSpPr>
          <p:cNvPr id="6" name="Title 5"/>
          <p:cNvSpPr>
            <a:spLocks noGrp="1"/>
          </p:cNvSpPr>
          <p:nvPr>
            <p:ph type="title"/>
          </p:nvPr>
        </p:nvSpPr>
        <p:spPr>
          <a:xfrm>
            <a:off x="8442141" y="2565201"/>
            <a:ext cx="3310965" cy="886397"/>
          </a:xfrm>
        </p:spPr>
        <p:txBody>
          <a:bodyPr/>
          <a:lstStyle/>
          <a:p>
            <a:r>
              <a:rPr lang="en-US" dirty="0">
                <a:solidFill>
                  <a:srgbClr val="009D93"/>
                </a:solidFill>
              </a:rPr>
              <a:t>Advisory Opinion 20-03</a:t>
            </a:r>
            <a:r>
              <a:rPr lang="en-US" dirty="0"/>
              <a:t> </a:t>
            </a:r>
          </a:p>
        </p:txBody>
      </p:sp>
      <p:sp>
        <p:nvSpPr>
          <p:cNvPr id="4" name="Footer Placeholder 3"/>
          <p:cNvSpPr>
            <a:spLocks noGrp="1"/>
          </p:cNvSpPr>
          <p:nvPr>
            <p:ph type="ftr" sz="quarter" idx="11"/>
          </p:nvPr>
        </p:nvSpPr>
        <p:spPr/>
        <p:txBody>
          <a:bodyPr/>
          <a:lstStyle/>
          <a:p>
            <a:r>
              <a:rPr lang="en-US" dirty="0"/>
              <a:t>©2021 Seyfarth Shaw LLP. All rights reserved. Private and Confidential</a:t>
            </a:r>
          </a:p>
        </p:txBody>
      </p:sp>
      <p:sp>
        <p:nvSpPr>
          <p:cNvPr id="5" name="Slide Number Placeholder 4"/>
          <p:cNvSpPr>
            <a:spLocks noGrp="1"/>
          </p:cNvSpPr>
          <p:nvPr>
            <p:ph type="sldNum" sz="quarter" idx="12"/>
          </p:nvPr>
        </p:nvSpPr>
        <p:spPr/>
        <p:txBody>
          <a:bodyPr/>
          <a:lstStyle/>
          <a:p>
            <a:fld id="{8F61AF13-11BC-4357-89F3-660C939FF256}" type="slidenum">
              <a:rPr lang="en-US" smtClean="0"/>
              <a:t>29</a:t>
            </a:fld>
            <a:endParaRPr lang="en-US" dirty="0"/>
          </a:p>
        </p:txBody>
      </p:sp>
    </p:spTree>
    <p:extLst>
      <p:ext uri="{BB962C8B-B14F-4D97-AF65-F5344CB8AC3E}">
        <p14:creationId xmlns:p14="http://schemas.microsoft.com/office/powerpoint/2010/main" val="1114418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E7D87132-C462-4073-85E7-446094E0430E}"/>
              </a:ext>
            </a:extLst>
          </p:cNvPr>
          <p:cNvSpPr>
            <a:spLocks noGrp="1"/>
          </p:cNvSpPr>
          <p:nvPr>
            <p:ph type="title"/>
          </p:nvPr>
        </p:nvSpPr>
        <p:spPr>
          <a:xfrm>
            <a:off x="2209800" y="987425"/>
            <a:ext cx="7772400" cy="457200"/>
          </a:xfrm>
        </p:spPr>
        <p:txBody>
          <a:bodyPr/>
          <a:lstStyle/>
          <a:p>
            <a:r>
              <a:rPr lang="en-US" altLang="en-US">
                <a:solidFill>
                  <a:srgbClr val="414042"/>
                </a:solidFill>
              </a:rPr>
              <a:t>Continuing Education Credits</a:t>
            </a:r>
          </a:p>
        </p:txBody>
      </p:sp>
      <p:sp>
        <p:nvSpPr>
          <p:cNvPr id="46083" name="Content Placeholder 2">
            <a:extLst>
              <a:ext uri="{FF2B5EF4-FFF2-40B4-BE49-F238E27FC236}">
                <a16:creationId xmlns:a16="http://schemas.microsoft.com/office/drawing/2014/main" id="{7205FA69-10B1-4F64-91C1-58AA69FEB2CC}"/>
              </a:ext>
            </a:extLst>
          </p:cNvPr>
          <p:cNvSpPr>
            <a:spLocks noGrp="1"/>
          </p:cNvSpPr>
          <p:nvPr>
            <p:ph idx="1"/>
          </p:nvPr>
        </p:nvSpPr>
        <p:spPr>
          <a:xfrm>
            <a:off x="2209800" y="1600201"/>
            <a:ext cx="7772400" cy="3959225"/>
          </a:xfrm>
        </p:spPr>
        <p:txBody>
          <a:bodyPr/>
          <a:lstStyle/>
          <a:p>
            <a:pPr marL="0" lvl="1" indent="0">
              <a:spcBef>
                <a:spcPct val="0"/>
              </a:spcBef>
              <a:buNone/>
            </a:pPr>
            <a:r>
              <a:rPr altLang="en-US"/>
              <a:t>In order for us to process your continuing education credit, you must confirm your participation in this webinar by completing and submitting the Attendance Affirmation/Evaluation after the webinar. </a:t>
            </a:r>
          </a:p>
          <a:p>
            <a:pPr marL="0" lvl="1" indent="0">
              <a:spcBef>
                <a:spcPct val="0"/>
              </a:spcBef>
              <a:buNone/>
            </a:pPr>
            <a:endParaRPr altLang="en-US"/>
          </a:p>
          <a:p>
            <a:pPr marL="0" lvl="1" indent="0">
              <a:spcBef>
                <a:spcPct val="0"/>
              </a:spcBef>
              <a:buNone/>
            </a:pPr>
            <a:r>
              <a:rPr altLang="en-US"/>
              <a:t>A link to the Attendance Affirmation/Evaluation will be in the thank you email that you will receive immediately following the program.</a:t>
            </a:r>
          </a:p>
          <a:p>
            <a:pPr marL="0" lvl="1" indent="0">
              <a:spcBef>
                <a:spcPct val="0"/>
              </a:spcBef>
              <a:buNone/>
            </a:pPr>
            <a:endParaRPr altLang="en-US"/>
          </a:p>
          <a:p>
            <a:pPr marL="0" lvl="1" indent="0">
              <a:spcBef>
                <a:spcPct val="0"/>
              </a:spcBef>
              <a:buNone/>
            </a:pPr>
            <a:r>
              <a:rPr altLang="en-US"/>
              <a:t>For additional information about continuing education, call us at 1-800-926-7926 ext. 2.</a:t>
            </a:r>
          </a:p>
        </p:txBody>
      </p:sp>
      <p:sp>
        <p:nvSpPr>
          <p:cNvPr id="46084" name="Title 1">
            <a:extLst>
              <a:ext uri="{FF2B5EF4-FFF2-40B4-BE49-F238E27FC236}">
                <a16:creationId xmlns:a16="http://schemas.microsoft.com/office/drawing/2014/main" id="{F4185A47-85F7-40DC-BD73-6BB78E64BCBA}"/>
              </a:ext>
            </a:extLst>
          </p:cNvPr>
          <p:cNvSpPr txBox="1">
            <a:spLocks/>
          </p:cNvSpPr>
          <p:nvPr/>
        </p:nvSpPr>
        <p:spPr bwMode="auto">
          <a:xfrm>
            <a:off x="5867400" y="1096963"/>
            <a:ext cx="39322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36576" anchor="ctr"/>
          <a:lstStyle>
            <a:lvl1pPr eaLnBrk="0" hangingPunct="0">
              <a:lnSpc>
                <a:spcPct val="112000"/>
              </a:lnSpc>
              <a:spcBef>
                <a:spcPct val="20000"/>
              </a:spcBef>
              <a:buClr>
                <a:srgbClr val="004B8D"/>
              </a:buClr>
              <a:buFont typeface="Arial" panose="020B0604020202020204" pitchFamily="34" charset="0"/>
              <a:buChar char="•"/>
              <a:defRPr sz="1600">
                <a:solidFill>
                  <a:srgbClr val="414042"/>
                </a:solidFill>
                <a:latin typeface="Trebuchet MS" panose="020B0603020202020204" pitchFamily="34" charset="0"/>
                <a:cs typeface="Arial" panose="020B0604020202020204" pitchFamily="34" charset="0"/>
              </a:defRPr>
            </a:lvl1pPr>
            <a:lvl2pPr marL="742950" indent="-285750" eaLnBrk="0" hangingPunct="0">
              <a:lnSpc>
                <a:spcPct val="112000"/>
              </a:lnSpc>
              <a:spcBef>
                <a:spcPct val="20000"/>
              </a:spcBef>
              <a:buClr>
                <a:srgbClr val="004B8D"/>
              </a:buClr>
              <a:buFont typeface="Arial" panose="020B0604020202020204" pitchFamily="34" charset="0"/>
              <a:buChar char="•"/>
              <a:defRPr sz="1600">
                <a:solidFill>
                  <a:srgbClr val="414042"/>
                </a:solidFill>
                <a:latin typeface="Trebuchet MS" panose="020B0603020202020204" pitchFamily="34" charset="0"/>
                <a:cs typeface="Arial" panose="020B0604020202020204" pitchFamily="34" charset="0"/>
              </a:defRPr>
            </a:lvl2pPr>
            <a:lvl3pPr marL="1143000" indent="-228600" eaLnBrk="0" hangingPunct="0">
              <a:lnSpc>
                <a:spcPct val="112000"/>
              </a:lnSpc>
              <a:spcBef>
                <a:spcPct val="20000"/>
              </a:spcBef>
              <a:buClr>
                <a:srgbClr val="004B8D"/>
              </a:buClr>
              <a:buFont typeface="Trebuchet MS" panose="020B0603020202020204" pitchFamily="34" charset="0"/>
              <a:buChar char="―"/>
              <a:defRPr sz="1600">
                <a:solidFill>
                  <a:srgbClr val="414042"/>
                </a:solidFill>
                <a:latin typeface="Trebuchet MS" panose="020B0603020202020204" pitchFamily="34" charset="0"/>
                <a:cs typeface="Arial" panose="020B0604020202020204" pitchFamily="34" charset="0"/>
              </a:defRPr>
            </a:lvl3pPr>
            <a:lvl4pPr marL="1600200" indent="-228600" eaLnBrk="0" hangingPunct="0">
              <a:lnSpc>
                <a:spcPct val="112000"/>
              </a:lnSpc>
              <a:spcBef>
                <a:spcPct val="20000"/>
              </a:spcBef>
              <a:buClr>
                <a:srgbClr val="004B8D"/>
              </a:buClr>
              <a:buFont typeface="Trebuchet MS" panose="020B0603020202020204" pitchFamily="34" charset="0"/>
              <a:buChar char="―"/>
              <a:defRPr sz="1600">
                <a:solidFill>
                  <a:srgbClr val="414042"/>
                </a:solidFill>
                <a:latin typeface="Trebuchet MS" panose="020B0603020202020204" pitchFamily="34" charset="0"/>
                <a:cs typeface="Arial" panose="020B0604020202020204" pitchFamily="34" charset="0"/>
              </a:defRPr>
            </a:lvl4pPr>
            <a:lvl5pPr marL="2057400" indent="-228600" eaLnBrk="0" hangingPunct="0">
              <a:lnSpc>
                <a:spcPct val="112000"/>
              </a:lnSpc>
              <a:spcBef>
                <a:spcPct val="20000"/>
              </a:spcBef>
              <a:buClr>
                <a:srgbClr val="004B8D"/>
              </a:buClr>
              <a:buFont typeface="Trebuchet MS" panose="020B0603020202020204" pitchFamily="34" charset="0"/>
              <a:buChar char="―"/>
              <a:defRPr sz="1600">
                <a:solidFill>
                  <a:srgbClr val="414042"/>
                </a:solidFill>
                <a:latin typeface="Trebuchet MS" panose="020B0603020202020204" pitchFamily="34" charset="0"/>
                <a:cs typeface="Arial" panose="020B0604020202020204" pitchFamily="34" charset="0"/>
              </a:defRPr>
            </a:lvl5pPr>
            <a:lvl6pPr marL="2514600" indent="-228600" eaLnBrk="0" fontAlgn="base" hangingPunct="0">
              <a:lnSpc>
                <a:spcPct val="112000"/>
              </a:lnSpc>
              <a:spcBef>
                <a:spcPct val="20000"/>
              </a:spcBef>
              <a:spcAft>
                <a:spcPct val="0"/>
              </a:spcAft>
              <a:buClr>
                <a:srgbClr val="004B8D"/>
              </a:buClr>
              <a:buFont typeface="Trebuchet MS" panose="020B0603020202020204" pitchFamily="34" charset="0"/>
              <a:buChar char="―"/>
              <a:defRPr sz="1600">
                <a:solidFill>
                  <a:srgbClr val="414042"/>
                </a:solidFill>
                <a:latin typeface="Trebuchet MS" panose="020B0603020202020204" pitchFamily="34" charset="0"/>
                <a:cs typeface="Arial" panose="020B0604020202020204" pitchFamily="34" charset="0"/>
              </a:defRPr>
            </a:lvl6pPr>
            <a:lvl7pPr marL="2971800" indent="-228600" eaLnBrk="0" fontAlgn="base" hangingPunct="0">
              <a:lnSpc>
                <a:spcPct val="112000"/>
              </a:lnSpc>
              <a:spcBef>
                <a:spcPct val="20000"/>
              </a:spcBef>
              <a:spcAft>
                <a:spcPct val="0"/>
              </a:spcAft>
              <a:buClr>
                <a:srgbClr val="004B8D"/>
              </a:buClr>
              <a:buFont typeface="Trebuchet MS" panose="020B0603020202020204" pitchFamily="34" charset="0"/>
              <a:buChar char="―"/>
              <a:defRPr sz="1600">
                <a:solidFill>
                  <a:srgbClr val="414042"/>
                </a:solidFill>
                <a:latin typeface="Trebuchet MS" panose="020B0603020202020204" pitchFamily="34" charset="0"/>
                <a:cs typeface="Arial" panose="020B0604020202020204" pitchFamily="34" charset="0"/>
              </a:defRPr>
            </a:lvl7pPr>
            <a:lvl8pPr marL="3429000" indent="-228600" eaLnBrk="0" fontAlgn="base" hangingPunct="0">
              <a:lnSpc>
                <a:spcPct val="112000"/>
              </a:lnSpc>
              <a:spcBef>
                <a:spcPct val="20000"/>
              </a:spcBef>
              <a:spcAft>
                <a:spcPct val="0"/>
              </a:spcAft>
              <a:buClr>
                <a:srgbClr val="004B8D"/>
              </a:buClr>
              <a:buFont typeface="Trebuchet MS" panose="020B0603020202020204" pitchFamily="34" charset="0"/>
              <a:buChar char="―"/>
              <a:defRPr sz="1600">
                <a:solidFill>
                  <a:srgbClr val="414042"/>
                </a:solidFill>
                <a:latin typeface="Trebuchet MS" panose="020B0603020202020204" pitchFamily="34" charset="0"/>
                <a:cs typeface="Arial" panose="020B0604020202020204" pitchFamily="34" charset="0"/>
              </a:defRPr>
            </a:lvl8pPr>
            <a:lvl9pPr marL="3886200" indent="-228600" eaLnBrk="0" fontAlgn="base" hangingPunct="0">
              <a:lnSpc>
                <a:spcPct val="112000"/>
              </a:lnSpc>
              <a:spcBef>
                <a:spcPct val="20000"/>
              </a:spcBef>
              <a:spcAft>
                <a:spcPct val="0"/>
              </a:spcAft>
              <a:buClr>
                <a:srgbClr val="004B8D"/>
              </a:buClr>
              <a:buFont typeface="Trebuchet MS" panose="020B0603020202020204" pitchFamily="34" charset="0"/>
              <a:buChar char="―"/>
              <a:defRPr sz="1600">
                <a:solidFill>
                  <a:srgbClr val="414042"/>
                </a:solidFill>
                <a:latin typeface="Trebuchet MS" panose="020B0603020202020204" pitchFamily="34" charset="0"/>
                <a:cs typeface="Arial" panose="020B0604020202020204" pitchFamily="34" charset="0"/>
              </a:defRPr>
            </a:lvl9pPr>
          </a:lstStyle>
          <a:p>
            <a:pPr algn="r" eaLnBrk="1" fontAlgn="base" hangingPunct="1">
              <a:lnSpc>
                <a:spcPct val="100000"/>
              </a:lnSpc>
              <a:spcBef>
                <a:spcPct val="0"/>
              </a:spcBef>
              <a:spcAft>
                <a:spcPct val="0"/>
              </a:spcAft>
              <a:buClrTx/>
              <a:buNone/>
            </a:pPr>
            <a:r>
              <a:rPr lang="en-US" altLang="en-US" sz="1000">
                <a:solidFill>
                  <a:srgbClr val="004B8D"/>
                </a:solidFill>
                <a:latin typeface="Arial" panose="020B0604020202020204" pitchFamily="34" charset="0"/>
              </a:rPr>
              <a:t>FOR LIVE EVENT ONLY</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3"/>
          </p:nvPr>
        </p:nvSpPr>
        <p:spPr/>
        <p:txBody>
          <a:bodyPr/>
          <a:lstStyle/>
          <a:p>
            <a:r>
              <a:rPr lang="en-US" b="1" dirty="0"/>
              <a:t>Date</a:t>
            </a:r>
            <a:r>
              <a:rPr lang="en-US" dirty="0"/>
              <a:t>: October 22, 2020</a:t>
            </a:r>
          </a:p>
          <a:p>
            <a:endParaRPr lang="en-US" dirty="0"/>
          </a:p>
          <a:p>
            <a:pPr lvl="1"/>
            <a:r>
              <a:rPr lang="en-US" dirty="0"/>
              <a:t>Notes that “</a:t>
            </a:r>
            <a:r>
              <a:rPr lang="en-US" b="1" i="1" dirty="0">
                <a:solidFill>
                  <a:srgbClr val="009D93"/>
                </a:solidFill>
              </a:rPr>
              <a:t>any individual or organization can potentially be a program planner and receive PREP Act coverage</a:t>
            </a:r>
            <a:r>
              <a:rPr lang="en-US" dirty="0"/>
              <a:t>,” including private businesses, public and private transportation providers, public and private schools, and religious organizations.</a:t>
            </a:r>
          </a:p>
          <a:p>
            <a:pPr lvl="1"/>
            <a:r>
              <a:rPr lang="en-US" b="1" i="1" dirty="0">
                <a:solidFill>
                  <a:srgbClr val="009D93"/>
                </a:solidFill>
              </a:rPr>
              <a:t>Public-health guidance </a:t>
            </a:r>
            <a:r>
              <a:rPr lang="en-US" dirty="0"/>
              <a:t>from an applicable Authority Having Jurisdiction that recommends or requires using covered countermeasures in certain circumstances may qualify as authorizations under the PREP Act and the Declaration. </a:t>
            </a:r>
          </a:p>
          <a:p>
            <a:pPr lvl="1"/>
            <a:r>
              <a:rPr lang="en-US" dirty="0"/>
              <a:t>Calls out </a:t>
            </a:r>
            <a:r>
              <a:rPr lang="en-US" b="1" i="1" dirty="0"/>
              <a:t>Casabianca</a:t>
            </a:r>
            <a:r>
              <a:rPr lang="en-US" dirty="0"/>
              <a:t> case where refusal to administer countermeasure determined outside immunity:  “</a:t>
            </a:r>
            <a:r>
              <a:rPr lang="en-US" b="1" i="1" dirty="0">
                <a:solidFill>
                  <a:srgbClr val="009D93"/>
                </a:solidFill>
              </a:rPr>
              <a:t>The Court was wrong</a:t>
            </a:r>
            <a:r>
              <a:rPr lang="en-US" dirty="0"/>
              <a:t>.”</a:t>
            </a:r>
          </a:p>
          <a:p>
            <a:pPr lvl="1"/>
            <a:endParaRPr lang="en-US" dirty="0"/>
          </a:p>
          <a:p>
            <a:pPr lvl="1"/>
            <a:endParaRPr lang="en-US" dirty="0"/>
          </a:p>
          <a:p>
            <a:endParaRPr lang="en-US" dirty="0"/>
          </a:p>
        </p:txBody>
      </p:sp>
      <p:sp>
        <p:nvSpPr>
          <p:cNvPr id="6" name="Title 5"/>
          <p:cNvSpPr>
            <a:spLocks noGrp="1"/>
          </p:cNvSpPr>
          <p:nvPr>
            <p:ph type="title"/>
          </p:nvPr>
        </p:nvSpPr>
        <p:spPr>
          <a:xfrm>
            <a:off x="8442141" y="2565201"/>
            <a:ext cx="3310965" cy="886397"/>
          </a:xfrm>
        </p:spPr>
        <p:txBody>
          <a:bodyPr/>
          <a:lstStyle/>
          <a:p>
            <a:r>
              <a:rPr lang="en-US" dirty="0">
                <a:solidFill>
                  <a:srgbClr val="009D93"/>
                </a:solidFill>
              </a:rPr>
              <a:t>Advisory Opinion 20-04</a:t>
            </a:r>
            <a:endParaRPr lang="en-US" dirty="0"/>
          </a:p>
        </p:txBody>
      </p:sp>
      <p:sp>
        <p:nvSpPr>
          <p:cNvPr id="4" name="Footer Placeholder 3"/>
          <p:cNvSpPr>
            <a:spLocks noGrp="1"/>
          </p:cNvSpPr>
          <p:nvPr>
            <p:ph type="ftr" sz="quarter" idx="11"/>
          </p:nvPr>
        </p:nvSpPr>
        <p:spPr/>
        <p:txBody>
          <a:bodyPr/>
          <a:lstStyle/>
          <a:p>
            <a:r>
              <a:rPr lang="en-US" dirty="0"/>
              <a:t>©2021 Seyfarth Shaw LLP. All rights reserved. Private and Confidential</a:t>
            </a:r>
          </a:p>
        </p:txBody>
      </p:sp>
      <p:sp>
        <p:nvSpPr>
          <p:cNvPr id="5" name="Slide Number Placeholder 4"/>
          <p:cNvSpPr>
            <a:spLocks noGrp="1"/>
          </p:cNvSpPr>
          <p:nvPr>
            <p:ph type="sldNum" sz="quarter" idx="12"/>
          </p:nvPr>
        </p:nvSpPr>
        <p:spPr/>
        <p:txBody>
          <a:bodyPr/>
          <a:lstStyle/>
          <a:p>
            <a:fld id="{8F61AF13-11BC-4357-89F3-660C939FF256}" type="slidenum">
              <a:rPr lang="en-US" smtClean="0"/>
              <a:t>30</a:t>
            </a:fld>
            <a:endParaRPr lang="en-US" dirty="0"/>
          </a:p>
        </p:txBody>
      </p:sp>
    </p:spTree>
    <p:extLst>
      <p:ext uri="{BB962C8B-B14F-4D97-AF65-F5344CB8AC3E}">
        <p14:creationId xmlns:p14="http://schemas.microsoft.com/office/powerpoint/2010/main" val="36299448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©2021 Seyfarth Shaw LLP. All rights reserved. Private and Confidential</a:t>
            </a:r>
          </a:p>
        </p:txBody>
      </p:sp>
      <p:sp>
        <p:nvSpPr>
          <p:cNvPr id="3" name="Slide Number Placeholder 2"/>
          <p:cNvSpPr>
            <a:spLocks noGrp="1"/>
          </p:cNvSpPr>
          <p:nvPr>
            <p:ph type="sldNum" sz="quarter" idx="12"/>
          </p:nvPr>
        </p:nvSpPr>
        <p:spPr/>
        <p:txBody>
          <a:bodyPr/>
          <a:lstStyle/>
          <a:p>
            <a:fld id="{8F61AF13-11BC-4357-89F3-660C939FF256}" type="slidenum">
              <a:rPr lang="en-US" smtClean="0"/>
              <a:t>31</a:t>
            </a:fld>
            <a:endParaRPr lang="en-US" dirty="0"/>
          </a:p>
        </p:txBody>
      </p:sp>
      <p:sp>
        <p:nvSpPr>
          <p:cNvPr id="4" name="Content Placeholder 3"/>
          <p:cNvSpPr>
            <a:spLocks noGrp="1"/>
          </p:cNvSpPr>
          <p:nvPr>
            <p:ph sz="half" idx="13"/>
          </p:nvPr>
        </p:nvSpPr>
        <p:spPr>
          <a:xfrm>
            <a:off x="4845007" y="548664"/>
            <a:ext cx="6739512" cy="5632311"/>
          </a:xfrm>
        </p:spPr>
        <p:txBody>
          <a:bodyPr/>
          <a:lstStyle/>
          <a:p>
            <a:pPr marL="342900" indent="-342900">
              <a:buFont typeface="Arial" panose="020B0604020202020204" pitchFamily="34" charset="0"/>
              <a:buChar char="•"/>
            </a:pPr>
            <a:r>
              <a:rPr lang="en-US" sz="2400" b="1" dirty="0"/>
              <a:t>Date</a:t>
            </a:r>
            <a:r>
              <a:rPr lang="en-US" sz="2400" dirty="0"/>
              <a:t>: December 3, 2020</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b="1" dirty="0"/>
              <a:t>Changes</a:t>
            </a:r>
            <a:r>
              <a:rPr lang="en-US" sz="2400" dirty="0"/>
              <a:t>:</a:t>
            </a:r>
          </a:p>
          <a:p>
            <a:pPr marL="1028700" lvl="2" indent="-342900">
              <a:buFont typeface="Arial" panose="020B0604020202020204" pitchFamily="34" charset="0"/>
              <a:buChar char="•"/>
            </a:pPr>
            <a:endParaRPr lang="en-US" sz="2200" dirty="0"/>
          </a:p>
          <a:p>
            <a:pPr marL="1028700" lvl="2" indent="-342900">
              <a:buFont typeface="Arial" panose="020B0604020202020204" pitchFamily="34" charset="0"/>
              <a:buChar char="•"/>
            </a:pPr>
            <a:r>
              <a:rPr lang="en-US" sz="2200" b="1" i="1" dirty="0"/>
              <a:t>Incorporates all prior advisory opinions </a:t>
            </a:r>
            <a:r>
              <a:rPr lang="en-US" sz="2200" dirty="0"/>
              <a:t>and Declaration must be construed in accordance with advisory opinions.</a:t>
            </a:r>
          </a:p>
          <a:p>
            <a:pPr marL="1028700" lvl="2" indent="-342900">
              <a:buFont typeface="Arial" panose="020B0604020202020204" pitchFamily="34" charset="0"/>
              <a:buChar char="•"/>
            </a:pPr>
            <a:r>
              <a:rPr lang="en-US" sz="2200" dirty="0"/>
              <a:t>Incorporates </a:t>
            </a:r>
            <a:r>
              <a:rPr lang="en-US" sz="2200" b="1" i="1" dirty="0"/>
              <a:t>authorizations that OASH </a:t>
            </a:r>
            <a:r>
              <a:rPr lang="en-US" sz="2200" dirty="0"/>
              <a:t>has issued as an Authority Having Jurisdiction.</a:t>
            </a:r>
          </a:p>
          <a:p>
            <a:pPr marL="1028700" lvl="2" indent="-342900">
              <a:buFont typeface="Arial" panose="020B0604020202020204" pitchFamily="34" charset="0"/>
              <a:buChar char="•"/>
            </a:pPr>
            <a:r>
              <a:rPr lang="en-US" sz="2200" dirty="0"/>
              <a:t>Adds as qualified persons healthcare </a:t>
            </a:r>
            <a:r>
              <a:rPr lang="en-US" sz="2200" b="1" i="1" dirty="0"/>
              <a:t>personnel using telehealth </a:t>
            </a:r>
            <a:r>
              <a:rPr lang="en-US" sz="2200" dirty="0"/>
              <a:t>to order or administer countermeasures in states other than where licensed and practicing.</a:t>
            </a:r>
          </a:p>
          <a:p>
            <a:pPr marL="1028700" lvl="2" indent="-342900">
              <a:buFont typeface="Arial" panose="020B0604020202020204" pitchFamily="34" charset="0"/>
              <a:buChar char="•"/>
            </a:pPr>
            <a:r>
              <a:rPr lang="en-US" sz="2200" dirty="0"/>
              <a:t>Provide liability protections for </a:t>
            </a:r>
            <a:r>
              <a:rPr lang="en-US" sz="2200" b="1" i="1" dirty="0"/>
              <a:t>certain private-distribution channels</a:t>
            </a:r>
            <a:r>
              <a:rPr lang="en-US" sz="2200" dirty="0"/>
              <a:t>.</a:t>
            </a:r>
            <a:endParaRPr lang="en-US" sz="2400" dirty="0"/>
          </a:p>
        </p:txBody>
      </p:sp>
      <p:sp>
        <p:nvSpPr>
          <p:cNvPr id="5" name="Title 4"/>
          <p:cNvSpPr>
            <a:spLocks noGrp="1"/>
          </p:cNvSpPr>
          <p:nvPr>
            <p:ph type="title"/>
          </p:nvPr>
        </p:nvSpPr>
        <p:spPr>
          <a:xfrm>
            <a:off x="609600" y="2653041"/>
            <a:ext cx="3310965" cy="886397"/>
          </a:xfrm>
        </p:spPr>
        <p:txBody>
          <a:bodyPr/>
          <a:lstStyle/>
          <a:p>
            <a:r>
              <a:rPr lang="en-US" dirty="0"/>
              <a:t>Fourth Amendment</a:t>
            </a:r>
          </a:p>
        </p:txBody>
      </p:sp>
    </p:spTree>
    <p:extLst>
      <p:ext uri="{BB962C8B-B14F-4D97-AF65-F5344CB8AC3E}">
        <p14:creationId xmlns:p14="http://schemas.microsoft.com/office/powerpoint/2010/main" val="1991831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©2021 Seyfarth Shaw LLP. All rights reserved. Private and Confidential</a:t>
            </a:r>
          </a:p>
        </p:txBody>
      </p:sp>
      <p:sp>
        <p:nvSpPr>
          <p:cNvPr id="3" name="Slide Number Placeholder 2"/>
          <p:cNvSpPr>
            <a:spLocks noGrp="1"/>
          </p:cNvSpPr>
          <p:nvPr>
            <p:ph type="sldNum" sz="quarter" idx="12"/>
          </p:nvPr>
        </p:nvSpPr>
        <p:spPr/>
        <p:txBody>
          <a:bodyPr/>
          <a:lstStyle/>
          <a:p>
            <a:fld id="{8F61AF13-11BC-4357-89F3-660C939FF256}" type="slidenum">
              <a:rPr lang="en-US" smtClean="0"/>
              <a:t>32</a:t>
            </a:fld>
            <a:endParaRPr lang="en-US" dirty="0"/>
          </a:p>
        </p:txBody>
      </p:sp>
      <p:sp>
        <p:nvSpPr>
          <p:cNvPr id="4" name="Content Placeholder 3"/>
          <p:cNvSpPr>
            <a:spLocks noGrp="1"/>
          </p:cNvSpPr>
          <p:nvPr>
            <p:ph sz="half" idx="13"/>
          </p:nvPr>
        </p:nvSpPr>
        <p:spPr>
          <a:xfrm>
            <a:off x="4845007" y="548664"/>
            <a:ext cx="6739512" cy="6124754"/>
          </a:xfrm>
        </p:spPr>
        <p:txBody>
          <a:bodyPr/>
          <a:lstStyle/>
          <a:p>
            <a:pPr marL="342900" indent="-342900">
              <a:buFont typeface="Arial" panose="020B0604020202020204" pitchFamily="34" charset="0"/>
              <a:buChar char="•"/>
            </a:pPr>
            <a:r>
              <a:rPr lang="en-US" sz="2400" b="1" dirty="0"/>
              <a:t>Changes (continued)</a:t>
            </a:r>
            <a:r>
              <a:rPr lang="en-US" sz="2400" dirty="0"/>
              <a:t>:</a:t>
            </a:r>
          </a:p>
          <a:p>
            <a:pPr marL="1028700" lvl="2" indent="-342900">
              <a:buFont typeface="Arial" panose="020B0604020202020204" pitchFamily="34" charset="0"/>
              <a:buChar char="•"/>
            </a:pPr>
            <a:endParaRPr lang="en-US" sz="2200" dirty="0"/>
          </a:p>
          <a:p>
            <a:pPr marL="1028700" lvl="2" indent="-342900">
              <a:buFont typeface="Arial" panose="020B0604020202020204" pitchFamily="34" charset="0"/>
              <a:buChar char="•"/>
            </a:pPr>
            <a:r>
              <a:rPr lang="en-US" sz="2200" dirty="0"/>
              <a:t>Identified situations where </a:t>
            </a:r>
            <a:r>
              <a:rPr lang="en-US" sz="2200" b="1" i="1" dirty="0"/>
              <a:t>not</a:t>
            </a:r>
            <a:r>
              <a:rPr lang="en-US" sz="2200" dirty="0"/>
              <a:t> administering a covered countermeasure can fall within PREP Act protections (with example).</a:t>
            </a:r>
          </a:p>
          <a:p>
            <a:pPr marL="1028700" lvl="2" indent="-342900">
              <a:buFont typeface="Arial" panose="020B0604020202020204" pitchFamily="34" charset="0"/>
              <a:buChar char="•"/>
            </a:pPr>
            <a:r>
              <a:rPr lang="en-US" sz="2200" dirty="0"/>
              <a:t>Clarifies </a:t>
            </a:r>
            <a:r>
              <a:rPr lang="en-US" sz="2200" b="1" i="1" dirty="0"/>
              <a:t>training requirements for pharmacists and pharmacy interns</a:t>
            </a:r>
            <a:r>
              <a:rPr lang="en-US" sz="2200" dirty="0"/>
              <a:t> to administer certain routine childhood or COVID-19 vaccinations.</a:t>
            </a:r>
          </a:p>
          <a:p>
            <a:pPr marL="1028700" lvl="2" indent="-342900">
              <a:buFont typeface="Arial" panose="020B0604020202020204" pitchFamily="34" charset="0"/>
              <a:buChar char="•"/>
            </a:pPr>
            <a:r>
              <a:rPr lang="en-US" sz="2200" dirty="0"/>
              <a:t>States, “there are substantial federal legal and policy issues, and substantial federal legal and policy interests, in having a unified, whole-of-nation response to the COVID-19 pandemic among federal, state, local, and private sector entities,” </a:t>
            </a:r>
            <a:r>
              <a:rPr lang="en-US" sz="2200" b="1" i="1" dirty="0"/>
              <a:t>paving the way for possible federal jurisdiction</a:t>
            </a:r>
            <a:r>
              <a:rPr lang="en-US" sz="2200" dirty="0"/>
              <a:t>.</a:t>
            </a:r>
          </a:p>
          <a:p>
            <a:pPr marL="1028700" lvl="2" indent="-342900">
              <a:buFont typeface="Arial" panose="020B0604020202020204" pitchFamily="34" charset="0"/>
              <a:buChar char="•"/>
            </a:pPr>
            <a:endParaRPr lang="en-US" sz="2400" dirty="0"/>
          </a:p>
        </p:txBody>
      </p:sp>
      <p:sp>
        <p:nvSpPr>
          <p:cNvPr id="5" name="Title 4"/>
          <p:cNvSpPr>
            <a:spLocks noGrp="1"/>
          </p:cNvSpPr>
          <p:nvPr>
            <p:ph type="title"/>
          </p:nvPr>
        </p:nvSpPr>
        <p:spPr>
          <a:xfrm>
            <a:off x="609600" y="2653041"/>
            <a:ext cx="3310965" cy="1772793"/>
          </a:xfrm>
        </p:spPr>
        <p:txBody>
          <a:bodyPr/>
          <a:lstStyle/>
          <a:p>
            <a:r>
              <a:rPr lang="en-US" dirty="0"/>
              <a:t>Fourth Amendment</a:t>
            </a:r>
            <a:br>
              <a:rPr lang="en-US" dirty="0"/>
            </a:br>
            <a:br>
              <a:rPr lang="en-US" dirty="0"/>
            </a:br>
            <a:r>
              <a:rPr lang="en-US" dirty="0"/>
              <a:t>(Part II)</a:t>
            </a:r>
          </a:p>
        </p:txBody>
      </p:sp>
    </p:spTree>
    <p:extLst>
      <p:ext uri="{BB962C8B-B14F-4D97-AF65-F5344CB8AC3E}">
        <p14:creationId xmlns:p14="http://schemas.microsoft.com/office/powerpoint/2010/main" val="26038589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3"/>
          </p:nvPr>
        </p:nvSpPr>
        <p:spPr/>
        <p:txBody>
          <a:bodyPr/>
          <a:lstStyle/>
          <a:p>
            <a:r>
              <a:rPr lang="en-US" b="1" dirty="0"/>
              <a:t>Date</a:t>
            </a:r>
            <a:r>
              <a:rPr lang="en-US" dirty="0"/>
              <a:t>: January 8, 2021</a:t>
            </a:r>
          </a:p>
          <a:p>
            <a:endParaRPr lang="en-US" dirty="0"/>
          </a:p>
          <a:p>
            <a:pPr lvl="1"/>
            <a:r>
              <a:rPr lang="en-US" dirty="0"/>
              <a:t>The PREP Act is a “Complete Preemption” Statute, </a:t>
            </a:r>
            <a:r>
              <a:rPr lang="en-US" b="1" i="1" dirty="0">
                <a:solidFill>
                  <a:srgbClr val="009D93"/>
                </a:solidFill>
              </a:rPr>
              <a:t>affording federal jurisdiction</a:t>
            </a:r>
            <a:r>
              <a:rPr lang="en-US" dirty="0"/>
              <a:t>.</a:t>
            </a:r>
          </a:p>
          <a:p>
            <a:pPr lvl="1"/>
            <a:r>
              <a:rPr lang="en-US" dirty="0"/>
              <a:t>Fourth Amendment to the Secretary’s Declaration </a:t>
            </a:r>
            <a:r>
              <a:rPr lang="en-US" b="1" i="1" dirty="0">
                <a:solidFill>
                  <a:srgbClr val="009D93"/>
                </a:solidFill>
              </a:rPr>
              <a:t>supports the Grable Doctrine</a:t>
            </a:r>
            <a:r>
              <a:rPr lang="en-US" dirty="0"/>
              <a:t>.</a:t>
            </a:r>
          </a:p>
          <a:p>
            <a:pPr lvl="1"/>
            <a:r>
              <a:rPr lang="en-US" dirty="0"/>
              <a:t>Disagrees with long line of nursing home cases and opines that </a:t>
            </a:r>
            <a:r>
              <a:rPr lang="en-US" b="1" i="1" dirty="0">
                <a:solidFill>
                  <a:srgbClr val="009D93"/>
                </a:solidFill>
              </a:rPr>
              <a:t>PREP Act may be applicable to the non-administration or non-use, or even refusal to use </a:t>
            </a:r>
            <a:r>
              <a:rPr lang="en-US" dirty="0"/>
              <a:t>of a covered countermeasure under certain circumstances.</a:t>
            </a:r>
          </a:p>
          <a:p>
            <a:pPr lvl="1"/>
            <a:endParaRPr lang="en-US" dirty="0"/>
          </a:p>
          <a:p>
            <a:pPr lvl="1"/>
            <a:endParaRPr lang="en-US" dirty="0"/>
          </a:p>
          <a:p>
            <a:endParaRPr lang="en-US" dirty="0"/>
          </a:p>
        </p:txBody>
      </p:sp>
      <p:sp>
        <p:nvSpPr>
          <p:cNvPr id="6" name="Title 5"/>
          <p:cNvSpPr>
            <a:spLocks noGrp="1"/>
          </p:cNvSpPr>
          <p:nvPr>
            <p:ph type="title"/>
          </p:nvPr>
        </p:nvSpPr>
        <p:spPr>
          <a:xfrm>
            <a:off x="8442141" y="2565201"/>
            <a:ext cx="3310965" cy="886397"/>
          </a:xfrm>
        </p:spPr>
        <p:txBody>
          <a:bodyPr/>
          <a:lstStyle/>
          <a:p>
            <a:r>
              <a:rPr lang="en-US" dirty="0">
                <a:solidFill>
                  <a:srgbClr val="009D93"/>
                </a:solidFill>
              </a:rPr>
              <a:t>Advisory Opinion 21-01</a:t>
            </a:r>
            <a:r>
              <a:rPr lang="en-US" dirty="0"/>
              <a:t> </a:t>
            </a:r>
          </a:p>
        </p:txBody>
      </p:sp>
      <p:sp>
        <p:nvSpPr>
          <p:cNvPr id="4" name="Footer Placeholder 3"/>
          <p:cNvSpPr>
            <a:spLocks noGrp="1"/>
          </p:cNvSpPr>
          <p:nvPr>
            <p:ph type="ftr" sz="quarter" idx="11"/>
          </p:nvPr>
        </p:nvSpPr>
        <p:spPr/>
        <p:txBody>
          <a:bodyPr/>
          <a:lstStyle/>
          <a:p>
            <a:r>
              <a:rPr lang="en-US" dirty="0"/>
              <a:t>©2021 Seyfarth Shaw LLP. All rights reserved. Private and Confidential</a:t>
            </a:r>
          </a:p>
        </p:txBody>
      </p:sp>
      <p:sp>
        <p:nvSpPr>
          <p:cNvPr id="5" name="Slide Number Placeholder 4"/>
          <p:cNvSpPr>
            <a:spLocks noGrp="1"/>
          </p:cNvSpPr>
          <p:nvPr>
            <p:ph type="sldNum" sz="quarter" idx="12"/>
          </p:nvPr>
        </p:nvSpPr>
        <p:spPr/>
        <p:txBody>
          <a:bodyPr/>
          <a:lstStyle/>
          <a:p>
            <a:fld id="{8F61AF13-11BC-4357-89F3-660C939FF256}" type="slidenum">
              <a:rPr lang="en-US" smtClean="0"/>
              <a:t>33</a:t>
            </a:fld>
            <a:endParaRPr lang="en-US" dirty="0"/>
          </a:p>
        </p:txBody>
      </p:sp>
    </p:spTree>
    <p:extLst>
      <p:ext uri="{BB962C8B-B14F-4D97-AF65-F5344CB8AC3E}">
        <p14:creationId xmlns:p14="http://schemas.microsoft.com/office/powerpoint/2010/main" val="11922975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3"/>
          </p:nvPr>
        </p:nvSpPr>
        <p:spPr/>
        <p:txBody>
          <a:bodyPr/>
          <a:lstStyle/>
          <a:p>
            <a:r>
              <a:rPr lang="en-US" b="1" dirty="0"/>
              <a:t>Date</a:t>
            </a:r>
            <a:r>
              <a:rPr lang="en-US" dirty="0"/>
              <a:t>: January 12, 2021</a:t>
            </a:r>
          </a:p>
          <a:p>
            <a:endParaRPr lang="en-US" dirty="0"/>
          </a:p>
          <a:p>
            <a:pPr lvl="1"/>
            <a:r>
              <a:rPr lang="en-US" dirty="0"/>
              <a:t>Satisfying the Advisory Committee on Immunization Practices’ (ACIP) allocation recommendations is </a:t>
            </a:r>
            <a:r>
              <a:rPr lang="en-US" b="1" i="1" dirty="0">
                <a:solidFill>
                  <a:srgbClr val="009D93"/>
                </a:solidFill>
              </a:rPr>
              <a:t>not</a:t>
            </a:r>
            <a:r>
              <a:rPr lang="en-US" b="1" i="1" dirty="0"/>
              <a:t> </a:t>
            </a:r>
            <a:r>
              <a:rPr lang="en-US" dirty="0"/>
              <a:t>a precondition to PREP Act coverage.</a:t>
            </a:r>
          </a:p>
          <a:p>
            <a:endParaRPr lang="en-US" dirty="0"/>
          </a:p>
        </p:txBody>
      </p:sp>
      <p:sp>
        <p:nvSpPr>
          <p:cNvPr id="6" name="Title 5"/>
          <p:cNvSpPr>
            <a:spLocks noGrp="1"/>
          </p:cNvSpPr>
          <p:nvPr>
            <p:ph type="title"/>
          </p:nvPr>
        </p:nvSpPr>
        <p:spPr>
          <a:xfrm>
            <a:off x="8442141" y="2565201"/>
            <a:ext cx="3310965" cy="886397"/>
          </a:xfrm>
        </p:spPr>
        <p:txBody>
          <a:bodyPr/>
          <a:lstStyle/>
          <a:p>
            <a:r>
              <a:rPr lang="en-US" dirty="0">
                <a:solidFill>
                  <a:srgbClr val="009D93"/>
                </a:solidFill>
              </a:rPr>
              <a:t>Advisory Opinion 21-02</a:t>
            </a:r>
          </a:p>
        </p:txBody>
      </p:sp>
      <p:sp>
        <p:nvSpPr>
          <p:cNvPr id="4" name="Footer Placeholder 3"/>
          <p:cNvSpPr>
            <a:spLocks noGrp="1"/>
          </p:cNvSpPr>
          <p:nvPr>
            <p:ph type="ftr" sz="quarter" idx="11"/>
          </p:nvPr>
        </p:nvSpPr>
        <p:spPr/>
        <p:txBody>
          <a:bodyPr/>
          <a:lstStyle/>
          <a:p>
            <a:r>
              <a:rPr lang="en-US" dirty="0"/>
              <a:t>©2021 Seyfarth Shaw LLP. All rights reserved. Private and Confidential</a:t>
            </a:r>
          </a:p>
        </p:txBody>
      </p:sp>
      <p:sp>
        <p:nvSpPr>
          <p:cNvPr id="5" name="Slide Number Placeholder 4"/>
          <p:cNvSpPr>
            <a:spLocks noGrp="1"/>
          </p:cNvSpPr>
          <p:nvPr>
            <p:ph type="sldNum" sz="quarter" idx="12"/>
          </p:nvPr>
        </p:nvSpPr>
        <p:spPr/>
        <p:txBody>
          <a:bodyPr/>
          <a:lstStyle/>
          <a:p>
            <a:fld id="{8F61AF13-11BC-4357-89F3-660C939FF256}" type="slidenum">
              <a:rPr lang="en-US" smtClean="0"/>
              <a:t>34</a:t>
            </a:fld>
            <a:endParaRPr lang="en-US" dirty="0"/>
          </a:p>
        </p:txBody>
      </p:sp>
    </p:spTree>
    <p:extLst>
      <p:ext uri="{BB962C8B-B14F-4D97-AF65-F5344CB8AC3E}">
        <p14:creationId xmlns:p14="http://schemas.microsoft.com/office/powerpoint/2010/main" val="19074756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Enter the Biden Administration</a:t>
            </a:r>
          </a:p>
          <a:p>
            <a:endParaRPr lang="en-US" dirty="0"/>
          </a:p>
        </p:txBody>
      </p:sp>
      <p:sp>
        <p:nvSpPr>
          <p:cNvPr id="5" name="Footer Placeholder 4"/>
          <p:cNvSpPr>
            <a:spLocks noGrp="1"/>
          </p:cNvSpPr>
          <p:nvPr>
            <p:ph type="ftr" sz="quarter" idx="11"/>
          </p:nvPr>
        </p:nvSpPr>
        <p:spPr/>
        <p:txBody>
          <a:bodyPr/>
          <a:lstStyle/>
          <a:p>
            <a:r>
              <a:rPr lang="en-US" dirty="0"/>
              <a:t>©2021 Seyfarth Shaw LLP. All rights reserved. Private and Confidential</a:t>
            </a:r>
          </a:p>
        </p:txBody>
      </p:sp>
      <p:sp>
        <p:nvSpPr>
          <p:cNvPr id="6" name="Slide Number Placeholder 5"/>
          <p:cNvSpPr>
            <a:spLocks noGrp="1"/>
          </p:cNvSpPr>
          <p:nvPr>
            <p:ph type="sldNum" sz="quarter" idx="12"/>
          </p:nvPr>
        </p:nvSpPr>
        <p:spPr/>
        <p:txBody>
          <a:bodyPr/>
          <a:lstStyle/>
          <a:p>
            <a:fld id="{8F61AF13-11BC-4357-89F3-660C939FF256}" type="slidenum">
              <a:rPr lang="en-US" smtClean="0"/>
              <a:pPr/>
              <a:t>35</a:t>
            </a:fld>
            <a:endParaRPr lang="en-US" dirty="0"/>
          </a:p>
        </p:txBody>
      </p:sp>
    </p:spTree>
    <p:extLst>
      <p:ext uri="{BB962C8B-B14F-4D97-AF65-F5344CB8AC3E}">
        <p14:creationId xmlns:p14="http://schemas.microsoft.com/office/powerpoint/2010/main" val="40639291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©2021 Seyfarth Shaw LLP. All rights reserved. Private and Confidential</a:t>
            </a:r>
          </a:p>
        </p:txBody>
      </p:sp>
      <p:sp>
        <p:nvSpPr>
          <p:cNvPr id="3" name="Slide Number Placeholder 2"/>
          <p:cNvSpPr>
            <a:spLocks noGrp="1"/>
          </p:cNvSpPr>
          <p:nvPr>
            <p:ph type="sldNum" sz="quarter" idx="12"/>
          </p:nvPr>
        </p:nvSpPr>
        <p:spPr/>
        <p:txBody>
          <a:bodyPr/>
          <a:lstStyle/>
          <a:p>
            <a:fld id="{8F61AF13-11BC-4357-89F3-660C939FF256}" type="slidenum">
              <a:rPr lang="en-US" smtClean="0"/>
              <a:t>36</a:t>
            </a:fld>
            <a:endParaRPr lang="en-US" dirty="0"/>
          </a:p>
        </p:txBody>
      </p:sp>
      <p:sp>
        <p:nvSpPr>
          <p:cNvPr id="4" name="Content Placeholder 3"/>
          <p:cNvSpPr>
            <a:spLocks noGrp="1"/>
          </p:cNvSpPr>
          <p:nvPr>
            <p:ph sz="half" idx="13"/>
          </p:nvPr>
        </p:nvSpPr>
        <p:spPr>
          <a:xfrm>
            <a:off x="4845007" y="548664"/>
            <a:ext cx="6739512" cy="5155257"/>
          </a:xfrm>
        </p:spPr>
        <p:txBody>
          <a:bodyPr/>
          <a:lstStyle/>
          <a:p>
            <a:pPr marL="342900" indent="-342900">
              <a:buFont typeface="Arial" panose="020B0604020202020204" pitchFamily="34" charset="0"/>
              <a:buChar char="•"/>
            </a:pPr>
            <a:r>
              <a:rPr lang="en-US" sz="2400" b="1" dirty="0"/>
              <a:t>Date</a:t>
            </a:r>
            <a:r>
              <a:rPr lang="en-US" sz="2400" dirty="0"/>
              <a:t>: January 29, 2021</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b="1" dirty="0"/>
              <a:t>Changes</a:t>
            </a:r>
            <a:r>
              <a:rPr lang="en-US" sz="2400" dirty="0"/>
              <a:t>:</a:t>
            </a:r>
          </a:p>
          <a:p>
            <a:pPr marL="1028700" lvl="2" indent="-342900">
              <a:buFont typeface="Arial" panose="020B0604020202020204" pitchFamily="34" charset="0"/>
              <a:buChar char="•"/>
            </a:pPr>
            <a:endParaRPr lang="en-US" sz="2200" dirty="0"/>
          </a:p>
          <a:p>
            <a:pPr marL="1028700" lvl="2" indent="-342900">
              <a:buFont typeface="Arial" panose="020B0604020202020204" pitchFamily="34" charset="0"/>
              <a:buChar char="•"/>
            </a:pPr>
            <a:r>
              <a:rPr lang="en-US" sz="2400" dirty="0"/>
              <a:t>Allows licensed health care workers in to administer vaccine to do so in any State or jurisdiction where PREP Act applies.</a:t>
            </a:r>
          </a:p>
          <a:p>
            <a:pPr marL="1028700" lvl="2" indent="-342900">
              <a:buFont typeface="Arial" panose="020B0604020202020204" pitchFamily="34" charset="0"/>
              <a:buChar char="•"/>
            </a:pPr>
            <a:r>
              <a:rPr lang="en-US" sz="2400" dirty="0"/>
              <a:t>Adds to list of qualified persons physicians and nurses whose licenses expired in last five years.</a:t>
            </a:r>
          </a:p>
          <a:p>
            <a:pPr marL="1028700" lvl="2" indent="-342900">
              <a:buFont typeface="Arial" panose="020B0604020202020204" pitchFamily="34" charset="0"/>
              <a:buChar char="•"/>
            </a:pPr>
            <a:r>
              <a:rPr lang="en-US" sz="2400" dirty="0"/>
              <a:t>Expressly preempts any State law to the contrary and incorporates May 19, 2020 Advisory Opinion.</a:t>
            </a:r>
          </a:p>
        </p:txBody>
      </p:sp>
      <p:sp>
        <p:nvSpPr>
          <p:cNvPr id="5" name="Title 4"/>
          <p:cNvSpPr>
            <a:spLocks noGrp="1"/>
          </p:cNvSpPr>
          <p:nvPr>
            <p:ph type="title"/>
          </p:nvPr>
        </p:nvSpPr>
        <p:spPr>
          <a:xfrm>
            <a:off x="609600" y="2653041"/>
            <a:ext cx="3310965" cy="886397"/>
          </a:xfrm>
        </p:spPr>
        <p:txBody>
          <a:bodyPr/>
          <a:lstStyle/>
          <a:p>
            <a:r>
              <a:rPr lang="en-US" dirty="0"/>
              <a:t>Fifth Amendment</a:t>
            </a:r>
          </a:p>
        </p:txBody>
      </p:sp>
    </p:spTree>
    <p:extLst>
      <p:ext uri="{BB962C8B-B14F-4D97-AF65-F5344CB8AC3E}">
        <p14:creationId xmlns:p14="http://schemas.microsoft.com/office/powerpoint/2010/main" val="26753010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©2021 Seyfarth Shaw LLP. All rights reserved. Private and Confidential</a:t>
            </a:r>
          </a:p>
        </p:txBody>
      </p:sp>
      <p:sp>
        <p:nvSpPr>
          <p:cNvPr id="3" name="Slide Number Placeholder 2"/>
          <p:cNvSpPr>
            <a:spLocks noGrp="1"/>
          </p:cNvSpPr>
          <p:nvPr>
            <p:ph type="sldNum" sz="quarter" idx="12"/>
          </p:nvPr>
        </p:nvSpPr>
        <p:spPr/>
        <p:txBody>
          <a:bodyPr/>
          <a:lstStyle/>
          <a:p>
            <a:fld id="{8F61AF13-11BC-4357-89F3-660C939FF256}" type="slidenum">
              <a:rPr lang="en-US" smtClean="0"/>
              <a:t>37</a:t>
            </a:fld>
            <a:endParaRPr lang="en-US" dirty="0"/>
          </a:p>
        </p:txBody>
      </p:sp>
      <p:sp>
        <p:nvSpPr>
          <p:cNvPr id="4" name="Content Placeholder 3"/>
          <p:cNvSpPr>
            <a:spLocks noGrp="1"/>
          </p:cNvSpPr>
          <p:nvPr>
            <p:ph sz="half" idx="13"/>
          </p:nvPr>
        </p:nvSpPr>
        <p:spPr>
          <a:xfrm>
            <a:off x="4845007" y="548664"/>
            <a:ext cx="6739512" cy="5078313"/>
          </a:xfrm>
        </p:spPr>
        <p:txBody>
          <a:bodyPr/>
          <a:lstStyle/>
          <a:p>
            <a:pPr marL="342900" indent="-342900">
              <a:buFont typeface="Arial" panose="020B0604020202020204" pitchFamily="34" charset="0"/>
              <a:buChar char="•"/>
            </a:pPr>
            <a:r>
              <a:rPr lang="en-US" sz="2400" b="1" dirty="0"/>
              <a:t>Date</a:t>
            </a:r>
            <a:r>
              <a:rPr lang="en-US" sz="2400" dirty="0"/>
              <a:t>: February 11, 2021</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b="1" dirty="0"/>
              <a:t>Changes</a:t>
            </a:r>
            <a:r>
              <a:rPr lang="en-US" sz="2400" dirty="0"/>
              <a:t>:</a:t>
            </a:r>
          </a:p>
          <a:p>
            <a:pPr marL="1028700" lvl="2" indent="-342900">
              <a:buFont typeface="Arial" panose="020B0604020202020204" pitchFamily="34" charset="0"/>
              <a:buChar char="•"/>
            </a:pPr>
            <a:endParaRPr lang="en-US" sz="2200" dirty="0"/>
          </a:p>
          <a:p>
            <a:pPr marL="1028700" lvl="2" indent="-342900">
              <a:buFont typeface="Arial" panose="020B0604020202020204" pitchFamily="34" charset="0"/>
              <a:buChar char="•"/>
            </a:pPr>
            <a:r>
              <a:rPr lang="en-US" sz="2400" dirty="0"/>
              <a:t>Adds to list of qualified persons federal employees, contractors and volunteers authorized by their Department or agency to administer Covered Countermeasure as any part of their duties.</a:t>
            </a:r>
          </a:p>
          <a:p>
            <a:pPr marL="1028700" lvl="2" indent="-342900">
              <a:buFont typeface="Arial" panose="020B0604020202020204" pitchFamily="34" charset="0"/>
              <a:buChar char="•"/>
            </a:pPr>
            <a:r>
              <a:rPr lang="en-US" sz="2400" dirty="0"/>
              <a:t>Preempts any State law that would otherwise prohibit such individuals from administering countermeasure.  Again incorporates May 19 Advisory Opinion.</a:t>
            </a:r>
          </a:p>
        </p:txBody>
      </p:sp>
      <p:sp>
        <p:nvSpPr>
          <p:cNvPr id="5" name="Title 4"/>
          <p:cNvSpPr>
            <a:spLocks noGrp="1"/>
          </p:cNvSpPr>
          <p:nvPr>
            <p:ph type="title"/>
          </p:nvPr>
        </p:nvSpPr>
        <p:spPr>
          <a:xfrm>
            <a:off x="609600" y="2653041"/>
            <a:ext cx="3310965" cy="886397"/>
          </a:xfrm>
        </p:spPr>
        <p:txBody>
          <a:bodyPr/>
          <a:lstStyle/>
          <a:p>
            <a:r>
              <a:rPr lang="en-US" dirty="0"/>
              <a:t>Sixth Amendment</a:t>
            </a:r>
          </a:p>
        </p:txBody>
      </p:sp>
    </p:spTree>
    <p:extLst>
      <p:ext uri="{BB962C8B-B14F-4D97-AF65-F5344CB8AC3E}">
        <p14:creationId xmlns:p14="http://schemas.microsoft.com/office/powerpoint/2010/main" val="37864791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The Courts and the PREP Act</a:t>
            </a:r>
          </a:p>
        </p:txBody>
      </p:sp>
      <p:sp>
        <p:nvSpPr>
          <p:cNvPr id="3" name="Subtitle 2"/>
          <p:cNvSpPr>
            <a:spLocks noGrp="1"/>
          </p:cNvSpPr>
          <p:nvPr>
            <p:ph type="subTitle" idx="1"/>
          </p:nvPr>
        </p:nvSpPr>
        <p:spPr/>
        <p:txBody>
          <a:bodyPr>
            <a:normAutofit fontScale="92500" lnSpcReduction="20000"/>
          </a:bodyPr>
          <a:lstStyle/>
          <a:p>
            <a:r>
              <a:rPr lang="en-US" dirty="0"/>
              <a:t>Strafford Webinars</a:t>
            </a:r>
          </a:p>
          <a:p>
            <a:r>
              <a:rPr lang="en-US" dirty="0"/>
              <a:t>By Nathan A. Adams, IV, Ph.D., Esq., Holland &amp; Knight LLP</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320" y="3801566"/>
            <a:ext cx="2000250" cy="2000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93120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Considerations	</a:t>
            </a:r>
          </a:p>
        </p:txBody>
      </p:sp>
      <p:sp>
        <p:nvSpPr>
          <p:cNvPr id="3" name="Content Placeholder 2"/>
          <p:cNvSpPr>
            <a:spLocks noGrp="1"/>
          </p:cNvSpPr>
          <p:nvPr>
            <p:ph idx="1"/>
          </p:nvPr>
        </p:nvSpPr>
        <p:spPr/>
        <p:txBody>
          <a:bodyPr>
            <a:normAutofit/>
          </a:bodyPr>
          <a:lstStyle/>
          <a:p>
            <a:r>
              <a:rPr lang="en-US" sz="2800" dirty="0"/>
              <a:t>Most reported court decisions thus far concern: </a:t>
            </a:r>
          </a:p>
          <a:p>
            <a:pPr lvl="1"/>
            <a:r>
              <a:rPr lang="en-US" sz="2800" dirty="0"/>
              <a:t>Long-term care facilities </a:t>
            </a:r>
          </a:p>
          <a:p>
            <a:pPr lvl="1"/>
            <a:r>
              <a:rPr lang="en-US" sz="2800" dirty="0"/>
              <a:t>Failure to vaccinate </a:t>
            </a:r>
          </a:p>
          <a:p>
            <a:pPr lvl="1"/>
            <a:r>
              <a:rPr lang="en-US" sz="2800" dirty="0"/>
              <a:t>Other kinds of vaccines</a:t>
            </a:r>
          </a:p>
          <a:p>
            <a:r>
              <a:rPr lang="en-US" sz="2800" dirty="0"/>
              <a:t>Precious few decisions exist</a:t>
            </a:r>
          </a:p>
          <a:p>
            <a:r>
              <a:rPr lang="en-US" sz="2800" dirty="0"/>
              <a:t>A couple of the decisions are on appeal</a:t>
            </a:r>
          </a:p>
          <a:p>
            <a:r>
              <a:rPr lang="en-US" sz="2800" dirty="0"/>
              <a:t>Several of the cases concern remand motions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AB0CA8-27AE-4F82-A141-302F5F13940C}"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4738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59C54D1D-4741-42C2-B393-8FB7ECF92DFF}"/>
              </a:ext>
            </a:extLst>
          </p:cNvPr>
          <p:cNvSpPr>
            <a:spLocks noGrp="1"/>
          </p:cNvSpPr>
          <p:nvPr>
            <p:ph type="title"/>
          </p:nvPr>
        </p:nvSpPr>
        <p:spPr>
          <a:xfrm>
            <a:off x="2209800" y="987425"/>
            <a:ext cx="7772400" cy="457200"/>
          </a:xfrm>
        </p:spPr>
        <p:txBody>
          <a:bodyPr/>
          <a:lstStyle/>
          <a:p>
            <a:r>
              <a:rPr lang="en-US" altLang="en-US" dirty="0">
                <a:solidFill>
                  <a:srgbClr val="414042"/>
                </a:solidFill>
              </a:rPr>
              <a:t>Program Materials</a:t>
            </a:r>
          </a:p>
        </p:txBody>
      </p:sp>
      <p:sp>
        <p:nvSpPr>
          <p:cNvPr id="3" name="Content Placeholder 2">
            <a:extLst>
              <a:ext uri="{FF2B5EF4-FFF2-40B4-BE49-F238E27FC236}">
                <a16:creationId xmlns:a16="http://schemas.microsoft.com/office/drawing/2014/main" id="{EAC4C771-2E9B-4055-848F-774F50141080}"/>
              </a:ext>
            </a:extLst>
          </p:cNvPr>
          <p:cNvSpPr>
            <a:spLocks noGrp="1"/>
          </p:cNvSpPr>
          <p:nvPr>
            <p:ph idx="1"/>
          </p:nvPr>
        </p:nvSpPr>
        <p:spPr>
          <a:xfrm>
            <a:off x="2209800" y="1752601"/>
            <a:ext cx="7772400" cy="3959225"/>
          </a:xfrm>
        </p:spPr>
        <p:txBody>
          <a:bodyPr/>
          <a:lstStyle/>
          <a:p>
            <a:pPr>
              <a:buFont typeface="Arial" charset="0"/>
              <a:buNone/>
              <a:defRPr/>
            </a:pPr>
            <a:r>
              <a:rPr lang="en-US" sz="1600" dirty="0"/>
              <a:t>If you have not printed the conference materials for this program, please complete the following steps:</a:t>
            </a:r>
          </a:p>
          <a:p>
            <a:pPr marL="347472" indent="-347472">
              <a:buFont typeface="Arial" panose="020B0604020202020204" pitchFamily="34" charset="0"/>
              <a:buChar char="•"/>
              <a:defRPr/>
            </a:pPr>
            <a:r>
              <a:rPr lang="en-US" sz="1600" dirty="0"/>
              <a:t>Click on the link to the PDF of the slides for today’s program, which is located to the right of the slides, just above the Q&amp;A box.</a:t>
            </a:r>
          </a:p>
          <a:p>
            <a:pPr marL="347472" indent="-347472">
              <a:buFont typeface="Arial" panose="020B0604020202020204" pitchFamily="34" charset="0"/>
              <a:buChar char="•"/>
              <a:defRPr/>
            </a:pPr>
            <a:r>
              <a:rPr lang="en-US" sz="1600" dirty="0"/>
              <a:t>The PDF will open a separate tab/window.  Print the slides by clicking on the printer icon.</a:t>
            </a:r>
          </a:p>
          <a:p>
            <a:pPr>
              <a:buFont typeface="Arial" charset="0"/>
              <a:buNone/>
              <a:defRPr/>
            </a:pPr>
            <a:endParaRPr lang="en-US" sz="1600" dirty="0"/>
          </a:p>
        </p:txBody>
      </p:sp>
      <p:sp>
        <p:nvSpPr>
          <p:cNvPr id="47108" name="Title 1">
            <a:extLst>
              <a:ext uri="{FF2B5EF4-FFF2-40B4-BE49-F238E27FC236}">
                <a16:creationId xmlns:a16="http://schemas.microsoft.com/office/drawing/2014/main" id="{FA9A483E-AEFC-40D4-A047-D314FE80771B}"/>
              </a:ext>
            </a:extLst>
          </p:cNvPr>
          <p:cNvSpPr txBox="1">
            <a:spLocks/>
          </p:cNvSpPr>
          <p:nvPr/>
        </p:nvSpPr>
        <p:spPr bwMode="auto">
          <a:xfrm>
            <a:off x="5867400" y="1096963"/>
            <a:ext cx="39322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36576" anchor="ctr"/>
          <a:lstStyle>
            <a:lvl1pPr eaLnBrk="0" hangingPunct="0">
              <a:lnSpc>
                <a:spcPct val="112000"/>
              </a:lnSpc>
              <a:spcBef>
                <a:spcPct val="20000"/>
              </a:spcBef>
              <a:buClr>
                <a:srgbClr val="004B8D"/>
              </a:buClr>
              <a:buFont typeface="Arial" panose="020B0604020202020204" pitchFamily="34" charset="0"/>
              <a:buChar char="•"/>
              <a:defRPr sz="1600">
                <a:solidFill>
                  <a:srgbClr val="414042"/>
                </a:solidFill>
                <a:latin typeface="Trebuchet MS" panose="020B0603020202020204" pitchFamily="34" charset="0"/>
                <a:cs typeface="Arial" panose="020B0604020202020204" pitchFamily="34" charset="0"/>
              </a:defRPr>
            </a:lvl1pPr>
            <a:lvl2pPr marL="742950" indent="-285750" eaLnBrk="0" hangingPunct="0">
              <a:lnSpc>
                <a:spcPct val="112000"/>
              </a:lnSpc>
              <a:spcBef>
                <a:spcPct val="20000"/>
              </a:spcBef>
              <a:buClr>
                <a:srgbClr val="004B8D"/>
              </a:buClr>
              <a:buFont typeface="Arial" panose="020B0604020202020204" pitchFamily="34" charset="0"/>
              <a:buChar char="•"/>
              <a:defRPr sz="1600">
                <a:solidFill>
                  <a:srgbClr val="414042"/>
                </a:solidFill>
                <a:latin typeface="Trebuchet MS" panose="020B0603020202020204" pitchFamily="34" charset="0"/>
                <a:cs typeface="Arial" panose="020B0604020202020204" pitchFamily="34" charset="0"/>
              </a:defRPr>
            </a:lvl2pPr>
            <a:lvl3pPr marL="1143000" indent="-228600" eaLnBrk="0" hangingPunct="0">
              <a:lnSpc>
                <a:spcPct val="112000"/>
              </a:lnSpc>
              <a:spcBef>
                <a:spcPct val="20000"/>
              </a:spcBef>
              <a:buClr>
                <a:srgbClr val="004B8D"/>
              </a:buClr>
              <a:buFont typeface="Trebuchet MS" panose="020B0603020202020204" pitchFamily="34" charset="0"/>
              <a:buChar char="―"/>
              <a:defRPr sz="1600">
                <a:solidFill>
                  <a:srgbClr val="414042"/>
                </a:solidFill>
                <a:latin typeface="Trebuchet MS" panose="020B0603020202020204" pitchFamily="34" charset="0"/>
                <a:cs typeface="Arial" panose="020B0604020202020204" pitchFamily="34" charset="0"/>
              </a:defRPr>
            </a:lvl3pPr>
            <a:lvl4pPr marL="1600200" indent="-228600" eaLnBrk="0" hangingPunct="0">
              <a:lnSpc>
                <a:spcPct val="112000"/>
              </a:lnSpc>
              <a:spcBef>
                <a:spcPct val="20000"/>
              </a:spcBef>
              <a:buClr>
                <a:srgbClr val="004B8D"/>
              </a:buClr>
              <a:buFont typeface="Trebuchet MS" panose="020B0603020202020204" pitchFamily="34" charset="0"/>
              <a:buChar char="―"/>
              <a:defRPr sz="1600">
                <a:solidFill>
                  <a:srgbClr val="414042"/>
                </a:solidFill>
                <a:latin typeface="Trebuchet MS" panose="020B0603020202020204" pitchFamily="34" charset="0"/>
                <a:cs typeface="Arial" panose="020B0604020202020204" pitchFamily="34" charset="0"/>
              </a:defRPr>
            </a:lvl4pPr>
            <a:lvl5pPr marL="2057400" indent="-228600" eaLnBrk="0" hangingPunct="0">
              <a:lnSpc>
                <a:spcPct val="112000"/>
              </a:lnSpc>
              <a:spcBef>
                <a:spcPct val="20000"/>
              </a:spcBef>
              <a:buClr>
                <a:srgbClr val="004B8D"/>
              </a:buClr>
              <a:buFont typeface="Trebuchet MS" panose="020B0603020202020204" pitchFamily="34" charset="0"/>
              <a:buChar char="―"/>
              <a:defRPr sz="1600">
                <a:solidFill>
                  <a:srgbClr val="414042"/>
                </a:solidFill>
                <a:latin typeface="Trebuchet MS" panose="020B0603020202020204" pitchFamily="34" charset="0"/>
                <a:cs typeface="Arial" panose="020B0604020202020204" pitchFamily="34" charset="0"/>
              </a:defRPr>
            </a:lvl5pPr>
            <a:lvl6pPr marL="2514600" indent="-228600" eaLnBrk="0" fontAlgn="base" hangingPunct="0">
              <a:lnSpc>
                <a:spcPct val="112000"/>
              </a:lnSpc>
              <a:spcBef>
                <a:spcPct val="20000"/>
              </a:spcBef>
              <a:spcAft>
                <a:spcPct val="0"/>
              </a:spcAft>
              <a:buClr>
                <a:srgbClr val="004B8D"/>
              </a:buClr>
              <a:buFont typeface="Trebuchet MS" panose="020B0603020202020204" pitchFamily="34" charset="0"/>
              <a:buChar char="―"/>
              <a:defRPr sz="1600">
                <a:solidFill>
                  <a:srgbClr val="414042"/>
                </a:solidFill>
                <a:latin typeface="Trebuchet MS" panose="020B0603020202020204" pitchFamily="34" charset="0"/>
                <a:cs typeface="Arial" panose="020B0604020202020204" pitchFamily="34" charset="0"/>
              </a:defRPr>
            </a:lvl6pPr>
            <a:lvl7pPr marL="2971800" indent="-228600" eaLnBrk="0" fontAlgn="base" hangingPunct="0">
              <a:lnSpc>
                <a:spcPct val="112000"/>
              </a:lnSpc>
              <a:spcBef>
                <a:spcPct val="20000"/>
              </a:spcBef>
              <a:spcAft>
                <a:spcPct val="0"/>
              </a:spcAft>
              <a:buClr>
                <a:srgbClr val="004B8D"/>
              </a:buClr>
              <a:buFont typeface="Trebuchet MS" panose="020B0603020202020204" pitchFamily="34" charset="0"/>
              <a:buChar char="―"/>
              <a:defRPr sz="1600">
                <a:solidFill>
                  <a:srgbClr val="414042"/>
                </a:solidFill>
                <a:latin typeface="Trebuchet MS" panose="020B0603020202020204" pitchFamily="34" charset="0"/>
                <a:cs typeface="Arial" panose="020B0604020202020204" pitchFamily="34" charset="0"/>
              </a:defRPr>
            </a:lvl7pPr>
            <a:lvl8pPr marL="3429000" indent="-228600" eaLnBrk="0" fontAlgn="base" hangingPunct="0">
              <a:lnSpc>
                <a:spcPct val="112000"/>
              </a:lnSpc>
              <a:spcBef>
                <a:spcPct val="20000"/>
              </a:spcBef>
              <a:spcAft>
                <a:spcPct val="0"/>
              </a:spcAft>
              <a:buClr>
                <a:srgbClr val="004B8D"/>
              </a:buClr>
              <a:buFont typeface="Trebuchet MS" panose="020B0603020202020204" pitchFamily="34" charset="0"/>
              <a:buChar char="―"/>
              <a:defRPr sz="1600">
                <a:solidFill>
                  <a:srgbClr val="414042"/>
                </a:solidFill>
                <a:latin typeface="Trebuchet MS" panose="020B0603020202020204" pitchFamily="34" charset="0"/>
                <a:cs typeface="Arial" panose="020B0604020202020204" pitchFamily="34" charset="0"/>
              </a:defRPr>
            </a:lvl8pPr>
            <a:lvl9pPr marL="3886200" indent="-228600" eaLnBrk="0" fontAlgn="base" hangingPunct="0">
              <a:lnSpc>
                <a:spcPct val="112000"/>
              </a:lnSpc>
              <a:spcBef>
                <a:spcPct val="20000"/>
              </a:spcBef>
              <a:spcAft>
                <a:spcPct val="0"/>
              </a:spcAft>
              <a:buClr>
                <a:srgbClr val="004B8D"/>
              </a:buClr>
              <a:buFont typeface="Trebuchet MS" panose="020B0603020202020204" pitchFamily="34" charset="0"/>
              <a:buChar char="―"/>
              <a:defRPr sz="1600">
                <a:solidFill>
                  <a:srgbClr val="414042"/>
                </a:solidFill>
                <a:latin typeface="Trebuchet MS" panose="020B0603020202020204" pitchFamily="34" charset="0"/>
                <a:cs typeface="Arial" panose="020B0604020202020204" pitchFamily="34" charset="0"/>
              </a:defRPr>
            </a:lvl9pPr>
          </a:lstStyle>
          <a:p>
            <a:pPr algn="r" eaLnBrk="1" fontAlgn="base" hangingPunct="1">
              <a:lnSpc>
                <a:spcPct val="100000"/>
              </a:lnSpc>
              <a:spcBef>
                <a:spcPct val="0"/>
              </a:spcBef>
              <a:spcAft>
                <a:spcPct val="0"/>
              </a:spcAft>
              <a:buClrTx/>
              <a:buNone/>
            </a:pPr>
            <a:r>
              <a:rPr lang="en-US" altLang="en-US" sz="1000">
                <a:solidFill>
                  <a:srgbClr val="004B8D"/>
                </a:solidFill>
                <a:latin typeface="Arial" panose="020B0604020202020204" pitchFamily="34" charset="0"/>
              </a:rPr>
              <a:t>FOR LIVE EVENT ONLY</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491" y="369455"/>
            <a:ext cx="10670309" cy="775135"/>
          </a:xfrm>
        </p:spPr>
        <p:txBody>
          <a:bodyPr/>
          <a:lstStyle/>
          <a:p>
            <a:r>
              <a:rPr lang="en-US" dirty="0"/>
              <a:t>Failure to Vaccinate</a:t>
            </a:r>
          </a:p>
        </p:txBody>
      </p:sp>
      <p:sp>
        <p:nvSpPr>
          <p:cNvPr id="3" name="Content Placeholder 2"/>
          <p:cNvSpPr>
            <a:spLocks noGrp="1"/>
          </p:cNvSpPr>
          <p:nvPr>
            <p:ph sz="half" idx="1"/>
          </p:nvPr>
        </p:nvSpPr>
        <p:spPr>
          <a:xfrm>
            <a:off x="683491" y="1062183"/>
            <a:ext cx="3223492" cy="5114782"/>
          </a:xfrm>
        </p:spPr>
        <p:txBody>
          <a:bodyPr>
            <a:normAutofit/>
          </a:bodyPr>
          <a:lstStyle/>
          <a:p>
            <a:pPr marL="0" indent="0">
              <a:buNone/>
            </a:pPr>
            <a:r>
              <a:rPr lang="en-US" sz="3000" dirty="0"/>
              <a:t>HHS believes that when a healthcare provider </a:t>
            </a:r>
            <a:r>
              <a:rPr lang="en-US" sz="3000" b="1" dirty="0"/>
              <a:t>purposefully</a:t>
            </a:r>
            <a:r>
              <a:rPr lang="en-US" sz="3000" dirty="0"/>
              <a:t> fails to immunize, the PREP Act covers that decision. </a:t>
            </a:r>
          </a:p>
          <a:p>
            <a:endParaRPr lang="en-US" dirty="0"/>
          </a:p>
        </p:txBody>
      </p:sp>
      <p:sp>
        <p:nvSpPr>
          <p:cNvPr id="4" name="Content Placeholder 3"/>
          <p:cNvSpPr>
            <a:spLocks noGrp="1"/>
          </p:cNvSpPr>
          <p:nvPr>
            <p:ph sz="half" idx="2"/>
          </p:nvPr>
        </p:nvSpPr>
        <p:spPr>
          <a:xfrm>
            <a:off x="4100945" y="1062183"/>
            <a:ext cx="7252855" cy="5114781"/>
          </a:xfrm>
        </p:spPr>
        <p:txBody>
          <a:bodyPr>
            <a:noAutofit/>
          </a:bodyPr>
          <a:lstStyle/>
          <a:p>
            <a:r>
              <a:rPr lang="en-US" sz="2800" dirty="0"/>
              <a:t>Courts have thus far </a:t>
            </a:r>
            <a:r>
              <a:rPr lang="en-US" sz="2800" b="1" u="sng" dirty="0"/>
              <a:t>not</a:t>
            </a:r>
            <a:r>
              <a:rPr lang="en-US" sz="2800" dirty="0"/>
              <a:t> agreed.</a:t>
            </a:r>
          </a:p>
          <a:p>
            <a:r>
              <a:rPr lang="en-US" sz="2800" dirty="0"/>
              <a:t>If a physician “made a </a:t>
            </a:r>
            <a:r>
              <a:rPr lang="en-US" sz="2800" b="1" dirty="0"/>
              <a:t>decision to do nothing</a:t>
            </a:r>
            <a:r>
              <a:rPr lang="en-US" sz="2800" dirty="0"/>
              <a:t>,” despite a threatened outbreak of COVID-19, and that decision “lay outside the realm of reasonable medical judgment, it could give rise to a malpractice claim” that the </a:t>
            </a:r>
            <a:r>
              <a:rPr lang="en-US" sz="2800" b="1" dirty="0"/>
              <a:t>PREP Act would not preempt</a:t>
            </a:r>
            <a:r>
              <a:rPr lang="en-US" sz="2800" dirty="0"/>
              <a:t>. </a:t>
            </a:r>
            <a:r>
              <a:rPr lang="en-US" sz="2800" i="1" dirty="0"/>
              <a:t>Estate of Maglioli v. Andover Subacute Rehab. Ctr. I</a:t>
            </a:r>
            <a:r>
              <a:rPr lang="en-US" sz="2800" dirty="0"/>
              <a:t>, Nos. 20-6605 &amp; 20-6985, 2020 WL 4671091 (D.N.J. Aug. 12, 2020) (on appeal). </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AB0CA8-27AE-4F82-A141-302F5F13940C}"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86556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Immunizing Versus Not</a:t>
            </a:r>
          </a:p>
        </p:txBody>
      </p:sp>
      <p:sp>
        <p:nvSpPr>
          <p:cNvPr id="3" name="Content Placeholder 2"/>
          <p:cNvSpPr>
            <a:spLocks noGrp="1"/>
          </p:cNvSpPr>
          <p:nvPr>
            <p:ph idx="1"/>
          </p:nvPr>
        </p:nvSpPr>
        <p:spPr>
          <a:xfrm>
            <a:off x="838200" y="1144590"/>
            <a:ext cx="10515600" cy="4852365"/>
          </a:xfrm>
        </p:spPr>
        <p:txBody>
          <a:bodyPr>
            <a:normAutofit fontScale="92500" lnSpcReduction="20000"/>
          </a:bodyPr>
          <a:lstStyle/>
          <a:p>
            <a:r>
              <a:rPr lang="en-US" sz="2800" dirty="0"/>
              <a:t>“There is simply no room to read” the PREP Act “as equally applicable to the </a:t>
            </a:r>
            <a:r>
              <a:rPr lang="en-US" sz="2800" b="1" dirty="0"/>
              <a:t>non-administration</a:t>
            </a:r>
            <a:r>
              <a:rPr lang="en-US" sz="2800" dirty="0"/>
              <a:t> </a:t>
            </a:r>
            <a:r>
              <a:rPr lang="en-US" sz="2800" b="1" dirty="0"/>
              <a:t>or non-use </a:t>
            </a:r>
            <a:r>
              <a:rPr lang="en-US" sz="2800" dirty="0"/>
              <a:t>of covered countermeasures.” </a:t>
            </a:r>
            <a:r>
              <a:rPr lang="en-US" sz="2800" i="1" dirty="0"/>
              <a:t>Lutz v. Big Blue Healthcare Inc</a:t>
            </a:r>
            <a:r>
              <a:rPr lang="en-US" sz="2800" dirty="0"/>
              <a:t>., 480 F. Supp. 3d 1207, 1218 (D. Kan. 2020).</a:t>
            </a:r>
          </a:p>
          <a:p>
            <a:r>
              <a:rPr lang="en-US" sz="2800" dirty="0"/>
              <a:t>The PREP Act provides immunity to facilities “when a claim is brought against them for the countermeasures the facility </a:t>
            </a:r>
            <a:r>
              <a:rPr lang="en-US" sz="2800" b="1" dirty="0"/>
              <a:t>actually utilized,”</a:t>
            </a:r>
            <a:r>
              <a:rPr lang="en-US" sz="2800" dirty="0"/>
              <a:t> </a:t>
            </a:r>
            <a:r>
              <a:rPr lang="en-US" sz="2800" b="1" dirty="0"/>
              <a:t>rather than failed to use</a:t>
            </a:r>
            <a:r>
              <a:rPr lang="en-US" sz="2800" dirty="0"/>
              <a:t>. </a:t>
            </a:r>
            <a:r>
              <a:rPr lang="en-US" sz="2800" i="1" dirty="0"/>
              <a:t>Sherod v. Comprehensive Healthcare Mgmt. Servs., LLC</a:t>
            </a:r>
            <a:r>
              <a:rPr lang="en-US" sz="2800" dirty="0"/>
              <a:t>, No. 20cv1198, 2020 WL 6140474 at *7 (W.D. Pa. Oct. 16, 2020) (on appeal).</a:t>
            </a:r>
          </a:p>
          <a:p>
            <a:r>
              <a:rPr lang="en-US" sz="2800" dirty="0"/>
              <a:t>“Nothing is spoken of” in the Act “regarding a dec</a:t>
            </a:r>
            <a:r>
              <a:rPr lang="en-US" sz="2800" b="1" dirty="0"/>
              <a:t>ision not to use the vaccine or of a failure to use it</a:t>
            </a:r>
            <a:r>
              <a:rPr lang="en-US" sz="2800" dirty="0"/>
              <a:t>….” </a:t>
            </a:r>
            <a:r>
              <a:rPr lang="en-US" sz="2800" i="1" dirty="0"/>
              <a:t>Casabianca v. Mt. Sinai Med. Ctr</a:t>
            </a:r>
            <a:r>
              <a:rPr lang="en-US" sz="2800" dirty="0"/>
              <a:t>., No. 112790/10, 2014 WL 10413521 at *4 (N.Y. Sup. Dec. 2, 2014).  </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AB0CA8-27AE-4F82-A141-302F5F13940C}"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9918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 Immunizing</a:t>
            </a:r>
          </a:p>
        </p:txBody>
      </p:sp>
      <p:sp>
        <p:nvSpPr>
          <p:cNvPr id="3" name="Content Placeholder 2"/>
          <p:cNvSpPr>
            <a:spLocks noGrp="1"/>
          </p:cNvSpPr>
          <p:nvPr>
            <p:ph idx="1"/>
          </p:nvPr>
        </p:nvSpPr>
        <p:spPr>
          <a:xfrm>
            <a:off x="838200" y="1144591"/>
            <a:ext cx="10515600" cy="5032374"/>
          </a:xfrm>
        </p:spPr>
        <p:txBody>
          <a:bodyPr>
            <a:normAutofit/>
          </a:bodyPr>
          <a:lstStyle/>
          <a:p>
            <a:r>
              <a:rPr lang="en-US" sz="2800" dirty="0"/>
              <a:t>Sharply critical of these courts, HHS has emphasized that </a:t>
            </a:r>
            <a:r>
              <a:rPr lang="en-US" sz="2800" b="1" dirty="0"/>
              <a:t>program planning inherently involves the allocation of resources</a:t>
            </a:r>
            <a:r>
              <a:rPr lang="en-US" sz="2800" dirty="0"/>
              <a:t> and is “expressly covered by PREP Act.”</a:t>
            </a:r>
          </a:p>
          <a:p>
            <a:r>
              <a:rPr lang="en-US" sz="2800" dirty="0"/>
              <a:t>But a provider may not be covered, according to HHS, if the provider:</a:t>
            </a:r>
          </a:p>
          <a:p>
            <a:pPr lvl="1"/>
            <a:r>
              <a:rPr lang="en-US" sz="2800" b="1" dirty="0"/>
              <a:t>Purposefully fails to follow priorities </a:t>
            </a:r>
            <a:r>
              <a:rPr lang="en-US" sz="2800" dirty="0"/>
              <a:t>contained in a Declaration. Such a person may not be a “covered person.” Adv. Op. 20-04 at 3.</a:t>
            </a:r>
          </a:p>
          <a:p>
            <a:pPr lvl="1"/>
            <a:r>
              <a:rPr lang="en-US" sz="2800" b="1" dirty="0"/>
              <a:t>Fails to act purposefully </a:t>
            </a:r>
            <a:r>
              <a:rPr lang="en-US" sz="2800" dirty="0"/>
              <a:t>or without making any decision at all. Adv. Op. 21-01 at 3.</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AB0CA8-27AE-4F82-A141-302F5F13940C}"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19978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Immunizing Negligently – Two Views from HHS?</a:t>
            </a:r>
          </a:p>
        </p:txBody>
      </p:sp>
      <p:sp>
        <p:nvSpPr>
          <p:cNvPr id="3" name="Content Placeholder 2"/>
          <p:cNvSpPr>
            <a:spLocks noGrp="1"/>
          </p:cNvSpPr>
          <p:nvPr>
            <p:ph sz="half" idx="1"/>
          </p:nvPr>
        </p:nvSpPr>
        <p:spPr>
          <a:xfrm>
            <a:off x="838200" y="1295401"/>
            <a:ext cx="3004127" cy="4191146"/>
          </a:xfrm>
        </p:spPr>
        <p:txBody>
          <a:bodyPr>
            <a:normAutofit fontScale="92500" lnSpcReduction="10000"/>
          </a:bodyPr>
          <a:lstStyle/>
          <a:p>
            <a:pPr marL="0" indent="0">
              <a:buNone/>
            </a:pPr>
            <a:r>
              <a:rPr lang="en-US" sz="3200" dirty="0"/>
              <a:t>The PREP Act applies unless a person engages in willful misconduct that proximately leads to loss.  Adv. Op. 20-04 at 2.  </a:t>
            </a:r>
          </a:p>
          <a:p>
            <a:endParaRPr lang="en-US" dirty="0"/>
          </a:p>
        </p:txBody>
      </p:sp>
      <p:sp>
        <p:nvSpPr>
          <p:cNvPr id="4" name="Content Placeholder 3"/>
          <p:cNvSpPr>
            <a:spLocks noGrp="1"/>
          </p:cNvSpPr>
          <p:nvPr>
            <p:ph sz="half" idx="2"/>
          </p:nvPr>
        </p:nvSpPr>
        <p:spPr>
          <a:xfrm>
            <a:off x="4027056" y="1295401"/>
            <a:ext cx="7527636" cy="4881563"/>
          </a:xfrm>
        </p:spPr>
        <p:txBody>
          <a:bodyPr>
            <a:normAutofit fontScale="92500" lnSpcReduction="10000"/>
          </a:bodyPr>
          <a:lstStyle/>
          <a:p>
            <a:r>
              <a:rPr lang="en-US" sz="3000" dirty="0">
                <a:solidFill>
                  <a:prstClr val="black"/>
                </a:solidFill>
              </a:rPr>
              <a:t>“Persons seeking PREP Act immunity are responsible for determining whether … reasonable precautions have been taken to facilitate the safe use of covered countermeasures.” Adv. Op. 20—04, 7-8; Adv. Op. 21-02 at 3.</a:t>
            </a:r>
          </a:p>
          <a:p>
            <a:r>
              <a:rPr lang="en-US" sz="3000" dirty="0">
                <a:solidFill>
                  <a:prstClr val="black"/>
                </a:solidFill>
              </a:rPr>
              <a:t>“A covered person must comply with the public health guidance issued by an Authority Having Jurisdiction over the person’s activity or location in order to qualify for PREP Act immunity.” Adv. Op. 20-04 at 4.</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AB0CA8-27AE-4F82-A141-302F5F13940C}"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52885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Before, During and After Administration</a:t>
            </a:r>
          </a:p>
        </p:txBody>
      </p:sp>
      <p:sp>
        <p:nvSpPr>
          <p:cNvPr id="3" name="Content Placeholder 2"/>
          <p:cNvSpPr>
            <a:spLocks noGrp="1"/>
          </p:cNvSpPr>
          <p:nvPr>
            <p:ph idx="1"/>
          </p:nvPr>
        </p:nvSpPr>
        <p:spPr>
          <a:xfrm>
            <a:off x="838200" y="1144591"/>
            <a:ext cx="10515600" cy="5032374"/>
          </a:xfrm>
        </p:spPr>
        <p:txBody>
          <a:bodyPr>
            <a:normAutofit fontScale="92500" lnSpcReduction="20000"/>
          </a:bodyPr>
          <a:lstStyle/>
          <a:p>
            <a:r>
              <a:rPr lang="en-US" sz="3000" dirty="0"/>
              <a:t>In </a:t>
            </a:r>
            <a:r>
              <a:rPr lang="en-US" sz="3000" i="1" dirty="0"/>
              <a:t>Kehler v. Hood, </a:t>
            </a:r>
            <a:r>
              <a:rPr lang="en-US" sz="3000" dirty="0"/>
              <a:t>No. 4:11cv1416, 2012 WL 1945952 (E.D. Mo. May 30, 2012), Mr. Kehler sued his primary care physician, Dr. Hood, and the hospital with which she was associated after suffering lower extremity paresthesia following administration of the H1N1 vaccine.  Dr. Hood allegedly assured Mr. Kehler that the vaccine would not increase the risk of aggravating his myelitis condition. </a:t>
            </a:r>
          </a:p>
          <a:p>
            <a:r>
              <a:rPr lang="en-US" sz="3000" dirty="0"/>
              <a:t>The court remanded Mr. Kehler’s malpractice claims against Dr. Hood and her hospital to state court against the defendants’ protests.  The court explained its reasoning that defendants’ allegedly negligent conduct “occurred </a:t>
            </a:r>
            <a:r>
              <a:rPr lang="en-US" sz="3000" u="sng" dirty="0"/>
              <a:t>prior to the administration of the H1N1 vaccine</a:t>
            </a:r>
            <a:r>
              <a:rPr lang="en-US" sz="3000" dirty="0"/>
              <a:t>, and did “not allege wrongful conduct or seek relief in relation to the administration of the” vaccine.  </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AB0CA8-27AE-4F82-A141-302F5F13940C}"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72275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Before Administration </a:t>
            </a:r>
            <a:r>
              <a:rPr lang="en-US" dirty="0"/>
              <a:t>– Compromised Vaccine</a:t>
            </a:r>
          </a:p>
        </p:txBody>
      </p:sp>
      <p:sp>
        <p:nvSpPr>
          <p:cNvPr id="3" name="Content Placeholder 2"/>
          <p:cNvSpPr>
            <a:spLocks noGrp="1"/>
          </p:cNvSpPr>
          <p:nvPr>
            <p:ph idx="1"/>
          </p:nvPr>
        </p:nvSpPr>
        <p:spPr>
          <a:xfrm>
            <a:off x="838200" y="1644073"/>
            <a:ext cx="10515600" cy="4532891"/>
          </a:xfrm>
        </p:spPr>
        <p:txBody>
          <a:bodyPr>
            <a:normAutofit/>
          </a:bodyPr>
          <a:lstStyle/>
          <a:p>
            <a:r>
              <a:rPr lang="en-US" sz="2800" dirty="0"/>
              <a:t>Letters of Authorization require cold chain management.  Moderna Letter of Auth. (Dec. 18, 2020).</a:t>
            </a:r>
          </a:p>
          <a:p>
            <a:r>
              <a:rPr lang="en-US" sz="2800" dirty="0"/>
              <a:t>Individuals vaccinated with compromised serum may suffer disabilities.  </a:t>
            </a:r>
          </a:p>
          <a:p>
            <a:pPr lvl="1"/>
            <a:r>
              <a:rPr lang="en-US" sz="2800" i="1" dirty="0"/>
              <a:t>Sheffield v. Eli Lilly and Co</a:t>
            </a:r>
            <a:r>
              <a:rPr lang="en-US" sz="2800" dirty="0"/>
              <a:t>., 144 Cal.App. 3d 583, 192 Cal. Rptr. 870 (1st Dist. 1983) (affirming judgment against plaintiff who allegedly suffered permanent disability proximately resulting from injection with defective (live) antipolio vaccine). </a:t>
            </a:r>
          </a:p>
          <a:p>
            <a:endParaRPr lang="en-US" sz="280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AB0CA8-27AE-4F82-A141-302F5F13940C}"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73853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During Administration</a:t>
            </a:r>
          </a:p>
        </p:txBody>
      </p:sp>
      <p:sp>
        <p:nvSpPr>
          <p:cNvPr id="3" name="Content Placeholder 2"/>
          <p:cNvSpPr>
            <a:spLocks noGrp="1"/>
          </p:cNvSpPr>
          <p:nvPr>
            <p:ph idx="1"/>
          </p:nvPr>
        </p:nvSpPr>
        <p:spPr/>
        <p:txBody>
          <a:bodyPr/>
          <a:lstStyle/>
          <a:p>
            <a:r>
              <a:rPr lang="en-US" sz="2800" dirty="0"/>
              <a:t>“Congress intended to preempt all state law tort claims arising from the administration of covered countermeasures by a qualified person pursuant to a declaration by the Secretary….” </a:t>
            </a:r>
            <a:r>
              <a:rPr lang="en-US" sz="2800" i="1" dirty="0"/>
              <a:t>Parker v. St. Lawrence Cnty. Pub. Health Dep’t,</a:t>
            </a:r>
            <a:r>
              <a:rPr lang="en-US" sz="2800" dirty="0"/>
              <a:t> 102 A.D. 3d 140, 144, 954 N.Y.S. 2d 259 (3d Dept. 2012).</a:t>
            </a:r>
          </a:p>
          <a:p>
            <a:r>
              <a:rPr lang="en-US" sz="2800" dirty="0"/>
              <a:t>The court in </a:t>
            </a:r>
            <a:r>
              <a:rPr lang="en-US" sz="2800" i="1" dirty="0"/>
              <a:t>Kehler</a:t>
            </a:r>
            <a:r>
              <a:rPr lang="en-US" sz="2800" dirty="0"/>
              <a:t> implied that it might have reached a different decision concerning remand if the petition alleged “wrongful conduct” or sought “relief in relation to the administration of the” vaccine.  </a:t>
            </a:r>
          </a:p>
          <a:p>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AB0CA8-27AE-4F82-A141-302F5F13940C}"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86166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After </a:t>
            </a:r>
            <a:r>
              <a:rPr lang="en-US" dirty="0"/>
              <a:t>– Inadequate Monitoring</a:t>
            </a:r>
          </a:p>
        </p:txBody>
      </p:sp>
      <p:sp>
        <p:nvSpPr>
          <p:cNvPr id="3" name="Content Placeholder 2"/>
          <p:cNvSpPr>
            <a:spLocks noGrp="1"/>
          </p:cNvSpPr>
          <p:nvPr>
            <p:ph idx="1"/>
          </p:nvPr>
        </p:nvSpPr>
        <p:spPr/>
        <p:txBody>
          <a:bodyPr>
            <a:normAutofit/>
          </a:bodyPr>
          <a:lstStyle/>
          <a:p>
            <a:pPr marL="0" indent="0">
              <a:buNone/>
            </a:pPr>
            <a:r>
              <a:rPr lang="en-US" sz="2400" i="1" dirty="0"/>
              <a:t>No PREP Act cases, but:</a:t>
            </a:r>
          </a:p>
          <a:p>
            <a:r>
              <a:rPr lang="en-US" sz="2400" i="1" dirty="0"/>
              <a:t>Hill v. Primed Pediatrics</a:t>
            </a:r>
            <a:r>
              <a:rPr lang="en-US" sz="2400" dirty="0"/>
              <a:t>, 2006 Ohio 2405 (Ohio App. 2006) (claiming defendant was negligent for failing to remain with patient after giving her the meningitis immunization vaccination to ensure that she suffered no severe reaction). </a:t>
            </a:r>
          </a:p>
          <a:p>
            <a:r>
              <a:rPr lang="en-US" sz="2400" i="1" dirty="0"/>
              <a:t>Cram v. Howell,</a:t>
            </a:r>
            <a:r>
              <a:rPr lang="en-US" sz="2400" dirty="0"/>
              <a:t> 680 N.E. 2d 1096 (Ind. 1996) (physician owed a duty to take reasonable precautions in monitoring, releasing and warning patient for protection of unknown persons potentially jeopardized by patient’s driving upon leaving physician’s office). </a:t>
            </a:r>
          </a:p>
          <a:p>
            <a:endParaRPr lang="en-US" sz="240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AB0CA8-27AE-4F82-A141-302F5F13940C}"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31095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Malpractice	</a:t>
            </a:r>
          </a:p>
        </p:txBody>
      </p:sp>
      <p:sp>
        <p:nvSpPr>
          <p:cNvPr id="3" name="Content Placeholder 2"/>
          <p:cNvSpPr>
            <a:spLocks noGrp="1"/>
          </p:cNvSpPr>
          <p:nvPr>
            <p:ph idx="1"/>
          </p:nvPr>
        </p:nvSpPr>
        <p:spPr/>
        <p:txBody>
          <a:bodyPr>
            <a:normAutofit/>
          </a:bodyPr>
          <a:lstStyle/>
          <a:p>
            <a:r>
              <a:rPr lang="en-US" sz="2800" dirty="0"/>
              <a:t>The PREP Act does not “completely preempt all claims arising out of the adequacy, or not of the medical care afforded by [] defendants when infected with the COVID-19 virus.” </a:t>
            </a:r>
            <a:r>
              <a:rPr lang="en-US" sz="2800" i="1" dirty="0"/>
              <a:t>Estate of Maglioli</a:t>
            </a:r>
            <a:r>
              <a:rPr lang="en-US" sz="2800" dirty="0"/>
              <a:t>, 2020 WL 4671091 at *7.</a:t>
            </a:r>
          </a:p>
          <a:p>
            <a:r>
              <a:rPr lang="en-US" sz="2800" dirty="0"/>
              <a:t>“Nothing in the language of the [PREP] Act suggests that it was intended to more broadly displace state-law causes of action; e.g., for malpractice or substandard care – even if proper care possibly would have entailed administration of such countermeasures.” </a:t>
            </a:r>
            <a:r>
              <a:rPr lang="en-US" sz="2800" i="1" dirty="0"/>
              <a:t>Id</a:t>
            </a:r>
            <a:r>
              <a:rPr lang="en-US" sz="2800" dirty="0"/>
              <a:t>. at *8.</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AB0CA8-27AE-4F82-A141-302F5F13940C}"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17549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255" y="217346"/>
            <a:ext cx="10515600" cy="779463"/>
          </a:xfrm>
        </p:spPr>
        <p:txBody>
          <a:bodyPr/>
          <a:lstStyle/>
          <a:p>
            <a:r>
              <a:rPr lang="en-US" dirty="0"/>
              <a:t>Vaccination Location Incidents</a:t>
            </a:r>
          </a:p>
        </p:txBody>
      </p:sp>
      <p:sp>
        <p:nvSpPr>
          <p:cNvPr id="3" name="Content Placeholder 2"/>
          <p:cNvSpPr>
            <a:spLocks noGrp="1"/>
          </p:cNvSpPr>
          <p:nvPr>
            <p:ph idx="1"/>
          </p:nvPr>
        </p:nvSpPr>
        <p:spPr>
          <a:xfrm>
            <a:off x="674255" y="692728"/>
            <a:ext cx="10917381" cy="5151728"/>
          </a:xfrm>
        </p:spPr>
        <p:txBody>
          <a:bodyPr>
            <a:normAutofit/>
          </a:bodyPr>
          <a:lstStyle/>
          <a:p>
            <a:endParaRPr lang="en-US" sz="2400" dirty="0"/>
          </a:p>
          <a:p>
            <a:pPr>
              <a:lnSpc>
                <a:spcPct val="120000"/>
              </a:lnSpc>
            </a:pPr>
            <a:r>
              <a:rPr lang="en-US" sz="2800" dirty="0"/>
              <a:t>HHS implied that “slip and fall injuries and vehicle accidents that are connected to the vaccination process” are immunized.  Adv. Op. 20-04 at 7.</a:t>
            </a:r>
          </a:p>
          <a:p>
            <a:pPr>
              <a:lnSpc>
                <a:spcPct val="120000"/>
              </a:lnSpc>
            </a:pPr>
            <a:r>
              <a:rPr lang="en-US" sz="2800" dirty="0"/>
              <a:t>Does it matter where the accident occurs relative to the administration of the vaccine?</a:t>
            </a:r>
          </a:p>
          <a:p>
            <a:pPr>
              <a:lnSpc>
                <a:spcPct val="120000"/>
              </a:lnSpc>
            </a:pPr>
            <a:r>
              <a:rPr lang="en-US" sz="2800" dirty="0"/>
              <a:t>What about other torts such as:</a:t>
            </a:r>
          </a:p>
          <a:p>
            <a:pPr lvl="1">
              <a:lnSpc>
                <a:spcPct val="120000"/>
              </a:lnSpc>
            </a:pPr>
            <a:r>
              <a:rPr lang="en-US" sz="2800" dirty="0"/>
              <a:t>Assault and battery while waiting in line?</a:t>
            </a:r>
          </a:p>
          <a:p>
            <a:pPr lvl="1">
              <a:lnSpc>
                <a:spcPct val="120000"/>
              </a:lnSpc>
            </a:pPr>
            <a:r>
              <a:rPr lang="en-US" sz="2800" dirty="0"/>
              <a:t>Defamation?</a:t>
            </a:r>
          </a:p>
        </p:txBody>
      </p:sp>
      <p:sp>
        <p:nvSpPr>
          <p:cNvPr id="4" name="Slide Number Placeholder 3">
            <a:extLst>
              <a:ext uri="{FF2B5EF4-FFF2-40B4-BE49-F238E27FC236}">
                <a16:creationId xmlns:a16="http://schemas.microsoft.com/office/drawing/2014/main" id="{E0EE2651-CB78-48CB-857A-641D3E871B2C}"/>
              </a:ext>
            </a:extLst>
          </p:cNvPr>
          <p:cNvSpPr>
            <a:spLocks noGrp="1"/>
          </p:cNvSpPr>
          <p:nvPr>
            <p:ph type="sldNum" sz="quarter" idx="12"/>
          </p:nvPr>
        </p:nvSpPr>
        <p:spPr>
          <a:xfrm>
            <a:off x="8610600" y="635635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AB0CA8-27AE-4F82-A141-302F5F13940C}"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4927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6370CFD7-C11A-204E-A51F-154B5A64C9A8}"/>
              </a:ext>
            </a:extLst>
          </p:cNvPr>
          <p:cNvSpPr txBox="1">
            <a:spLocks/>
          </p:cNvSpPr>
          <p:nvPr/>
        </p:nvSpPr>
        <p:spPr>
          <a:xfrm>
            <a:off x="2667005" y="1507197"/>
            <a:ext cx="4195115" cy="974423"/>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spcAft>
                <a:spcPts val="600"/>
              </a:spcAft>
              <a:buClr>
                <a:schemeClr val="tx1"/>
              </a:buClr>
              <a:buSzPct val="90000"/>
              <a:buFont typeface="Wingdings" panose="05000000000000000000" pitchFamily="2" charset="2"/>
              <a:buNone/>
              <a:defRPr sz="1600" b="0" kern="1200">
                <a:solidFill>
                  <a:schemeClr val="bg2">
                    <a:lumMod val="10000"/>
                  </a:schemeClr>
                </a:solidFill>
                <a:latin typeface="+mn-lt"/>
                <a:ea typeface="+mn-ea"/>
                <a:cs typeface="+mn-cs"/>
              </a:defRPr>
            </a:lvl1pPr>
            <a:lvl2pPr marL="457200" indent="0" algn="l" defTabSz="914400" rtl="0" eaLnBrk="1" latinLnBrk="0" hangingPunct="1">
              <a:lnSpc>
                <a:spcPct val="95000"/>
              </a:lnSpc>
              <a:spcBef>
                <a:spcPts val="600"/>
              </a:spcBef>
              <a:spcAft>
                <a:spcPts val="600"/>
              </a:spcAft>
              <a:buSzPct val="90000"/>
              <a:buFont typeface="Telefonica Text" panose="02000506040000020004" pitchFamily="50" charset="0"/>
              <a:buNone/>
              <a:tabLst/>
              <a:defRPr sz="2000" kern="1200">
                <a:solidFill>
                  <a:schemeClr val="tx1">
                    <a:tint val="75000"/>
                  </a:schemeClr>
                </a:solidFill>
                <a:latin typeface="+mn-lt"/>
                <a:ea typeface="+mn-ea"/>
                <a:cs typeface="+mn-cs"/>
              </a:defRPr>
            </a:lvl2pPr>
            <a:lvl3pPr marL="914400" indent="0" algn="l" defTabSz="914400" rtl="0" eaLnBrk="1" latinLnBrk="0" hangingPunct="1">
              <a:lnSpc>
                <a:spcPct val="95000"/>
              </a:lnSpc>
              <a:spcBef>
                <a:spcPts val="600"/>
              </a:spcBef>
              <a:spcAft>
                <a:spcPts val="600"/>
              </a:spcAft>
              <a:buSzPct val="90000"/>
              <a:buFont typeface="Wingdings" panose="05000000000000000000" pitchFamily="2" charset="2"/>
              <a:buNone/>
              <a:tabLst/>
              <a:defRPr lang="en-US" sz="1800" kern="1200" noProof="0">
                <a:solidFill>
                  <a:schemeClr val="tx1">
                    <a:tint val="75000"/>
                  </a:schemeClr>
                </a:solidFill>
                <a:latin typeface="+mn-lt"/>
                <a:ea typeface="+mn-ea"/>
                <a:cs typeface="+mn-cs"/>
              </a:defRPr>
            </a:lvl3pPr>
            <a:lvl4pPr marL="1371600" indent="0" algn="l" defTabSz="914400" rtl="0" eaLnBrk="1" latinLnBrk="0" hangingPunct="1">
              <a:lnSpc>
                <a:spcPct val="95000"/>
              </a:lnSpc>
              <a:spcBef>
                <a:spcPts val="0"/>
              </a:spcBef>
              <a:spcAft>
                <a:spcPts val="600"/>
              </a:spcAft>
              <a:buClr>
                <a:schemeClr val="tx1"/>
              </a:buClr>
              <a:buSzPct val="90000"/>
              <a:buFont typeface="Telefonica Text" panose="02000506040000020004" pitchFamily="50" charset="0"/>
              <a:buNone/>
              <a:tabLst/>
              <a:defRPr sz="1600" kern="1200">
                <a:solidFill>
                  <a:schemeClr val="tx1">
                    <a:tint val="75000"/>
                  </a:schemeClr>
                </a:solidFill>
                <a:latin typeface="+mn-lt"/>
                <a:ea typeface="+mn-ea"/>
                <a:cs typeface="+mn-cs"/>
              </a:defRPr>
            </a:lvl4pPr>
            <a:lvl5pPr marL="1828800" indent="0" algn="l" defTabSz="914400" rtl="0" eaLnBrk="1" latinLnBrk="0" hangingPunct="1">
              <a:lnSpc>
                <a:spcPct val="95000"/>
              </a:lnSpc>
              <a:spcBef>
                <a:spcPts val="0"/>
              </a:spcBef>
              <a:spcAft>
                <a:spcPts val="600"/>
              </a:spcAft>
              <a:buSzPct val="90000"/>
              <a:buFont typeface="Wingdings" panose="05000000000000000000" pitchFamily="2" charset="2"/>
              <a:buNone/>
              <a:tabLst/>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buClr>
                <a:srgbClr val="2A2B2D"/>
              </a:buClr>
            </a:pPr>
            <a:r>
              <a:rPr lang="en-US" sz="2800" b="1" dirty="0">
                <a:solidFill>
                  <a:srgbClr val="D0D3D4">
                    <a:lumMod val="10000"/>
                  </a:srgbClr>
                </a:solidFill>
                <a:latin typeface="Arial"/>
              </a:rPr>
              <a:t>PREP Act Considerations</a:t>
            </a:r>
          </a:p>
        </p:txBody>
      </p:sp>
      <p:cxnSp>
        <p:nvCxnSpPr>
          <p:cNvPr id="6" name="Straight Connector 5">
            <a:extLst>
              <a:ext uri="{FF2B5EF4-FFF2-40B4-BE49-F238E27FC236}">
                <a16:creationId xmlns:a16="http://schemas.microsoft.com/office/drawing/2014/main" id="{162CA2BC-AC3E-8E40-84DE-71040A509056}"/>
              </a:ext>
            </a:extLst>
          </p:cNvPr>
          <p:cNvCxnSpPr>
            <a:cxnSpLocks/>
          </p:cNvCxnSpPr>
          <p:nvPr/>
        </p:nvCxnSpPr>
        <p:spPr>
          <a:xfrm>
            <a:off x="2667005" y="2548562"/>
            <a:ext cx="921003" cy="0"/>
          </a:xfrm>
          <a:prstGeom prst="line">
            <a:avLst/>
          </a:prstGeom>
          <a:ln w="57150">
            <a:solidFill>
              <a:srgbClr val="79ABDC"/>
            </a:solidFill>
          </a:ln>
        </p:spPr>
        <p:style>
          <a:lnRef idx="1">
            <a:schemeClr val="accent1"/>
          </a:lnRef>
          <a:fillRef idx="0">
            <a:schemeClr val="accent1"/>
          </a:fillRef>
          <a:effectRef idx="0">
            <a:schemeClr val="accent1"/>
          </a:effectRef>
          <a:fontRef idx="minor">
            <a:schemeClr val="tx1"/>
          </a:fontRef>
        </p:style>
      </p:cxnSp>
      <p:pic>
        <p:nvPicPr>
          <p:cNvPr id="7" name="Content Placeholder 48">
            <a:extLst>
              <a:ext uri="{FF2B5EF4-FFF2-40B4-BE49-F238E27FC236}">
                <a16:creationId xmlns:a16="http://schemas.microsoft.com/office/drawing/2014/main" id="{E96168CB-1B33-1746-812B-D2CE8DB6B5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5416" y="3332869"/>
            <a:ext cx="1644649" cy="1563354"/>
          </a:xfrm>
          <a:prstGeom prst="rect">
            <a:avLst/>
          </a:prstGeom>
        </p:spPr>
      </p:pic>
      <p:sp>
        <p:nvSpPr>
          <p:cNvPr id="8" name="Text Placeholder 14">
            <a:extLst>
              <a:ext uri="{FF2B5EF4-FFF2-40B4-BE49-F238E27FC236}">
                <a16:creationId xmlns:a16="http://schemas.microsoft.com/office/drawing/2014/main" id="{85C22E27-E4AE-F641-A892-0DFA395672E1}"/>
              </a:ext>
            </a:extLst>
          </p:cNvPr>
          <p:cNvSpPr txBox="1">
            <a:spLocks/>
          </p:cNvSpPr>
          <p:nvPr/>
        </p:nvSpPr>
        <p:spPr>
          <a:xfrm>
            <a:off x="2665415" y="5068755"/>
            <a:ext cx="2742834" cy="534195"/>
          </a:xfrm>
          <a:prstGeom prst="rect">
            <a:avLst/>
          </a:prstGeom>
        </p:spPr>
        <p:txBody>
          <a:bodyPr lIns="0"/>
          <a:lstStyle>
            <a:lvl1pPr marL="271463" indent="-271463" algn="l" defTabSz="914400" rtl="0" eaLnBrk="1" latinLnBrk="0" hangingPunct="1">
              <a:lnSpc>
                <a:spcPct val="95000"/>
              </a:lnSpc>
              <a:spcBef>
                <a:spcPts val="600"/>
              </a:spcBef>
              <a:spcAft>
                <a:spcPts val="600"/>
              </a:spcAft>
              <a:buClr>
                <a:schemeClr val="accent1"/>
              </a:buClr>
              <a:buSzPct val="90000"/>
              <a:buFont typeface="Wingdings" panose="05000000000000000000" pitchFamily="2" charset="2"/>
              <a:buChar char="§"/>
              <a:defRPr sz="2800" kern="1200">
                <a:solidFill>
                  <a:schemeClr val="tx1">
                    <a:lumMod val="50000"/>
                  </a:schemeClr>
                </a:solidFill>
                <a:latin typeface="+mn-lt"/>
                <a:ea typeface="+mn-ea"/>
                <a:cs typeface="+mn-cs"/>
              </a:defRPr>
            </a:lvl1pPr>
            <a:lvl2pPr marL="515938" indent="-228600" algn="l" defTabSz="914400" rtl="0" eaLnBrk="1" latinLnBrk="0" hangingPunct="1">
              <a:lnSpc>
                <a:spcPct val="95000"/>
              </a:lnSpc>
              <a:spcBef>
                <a:spcPts val="600"/>
              </a:spcBef>
              <a:spcAft>
                <a:spcPts val="600"/>
              </a:spcAft>
              <a:buSzPct val="90000"/>
              <a:buFont typeface="Telefonica Text" panose="02000506040000020004" pitchFamily="50" charset="0"/>
              <a:buChar char="–"/>
              <a:tabLst/>
              <a:defRPr sz="2400" kern="1200">
                <a:solidFill>
                  <a:schemeClr val="tx1">
                    <a:lumMod val="50000"/>
                  </a:schemeClr>
                </a:solidFill>
                <a:latin typeface="+mn-lt"/>
                <a:ea typeface="+mn-ea"/>
                <a:cs typeface="+mn-cs"/>
              </a:defRPr>
            </a:lvl2pPr>
            <a:lvl3pPr marL="804863" indent="-271463" algn="l" defTabSz="914400" rtl="0" eaLnBrk="1" latinLnBrk="0" hangingPunct="1">
              <a:lnSpc>
                <a:spcPct val="95000"/>
              </a:lnSpc>
              <a:spcBef>
                <a:spcPts val="600"/>
              </a:spcBef>
              <a:spcAft>
                <a:spcPts val="600"/>
              </a:spcAft>
              <a:buSzPct val="90000"/>
              <a:buFont typeface="Wingdings" panose="05000000000000000000" pitchFamily="2" charset="2"/>
              <a:buChar char="§"/>
              <a:tabLst/>
              <a:defRPr lang="en-US" sz="2000" kern="1200" noProof="0">
                <a:solidFill>
                  <a:schemeClr val="tx1">
                    <a:lumMod val="50000"/>
                  </a:schemeClr>
                </a:solidFill>
                <a:latin typeface="+mn-lt"/>
                <a:ea typeface="+mn-ea"/>
                <a:cs typeface="+mn-cs"/>
              </a:defRPr>
            </a:lvl3pPr>
            <a:lvl4pPr marL="804863" indent="-271463" algn="l" defTabSz="914400" rtl="0" eaLnBrk="1" latinLnBrk="0" hangingPunct="1">
              <a:lnSpc>
                <a:spcPct val="95000"/>
              </a:lnSpc>
              <a:spcBef>
                <a:spcPts val="0"/>
              </a:spcBef>
              <a:spcAft>
                <a:spcPts val="600"/>
              </a:spcAft>
              <a:buClr>
                <a:schemeClr val="tx1"/>
              </a:buClr>
              <a:buSzPct val="90000"/>
              <a:buFont typeface="Telefonica Text" panose="02000506040000020004" pitchFamily="50" charset="0"/>
              <a:buChar char="–"/>
              <a:tabLst/>
              <a:defRPr sz="1800" kern="1200">
                <a:solidFill>
                  <a:schemeClr val="tx1">
                    <a:lumMod val="50000"/>
                  </a:schemeClr>
                </a:solidFill>
                <a:latin typeface="+mn-lt"/>
                <a:ea typeface="+mn-ea"/>
                <a:cs typeface="+mn-cs"/>
              </a:defRPr>
            </a:lvl4pPr>
            <a:lvl5pPr marL="804863" indent="-271463" algn="l" defTabSz="914400" rtl="0" eaLnBrk="1" latinLnBrk="0" hangingPunct="1">
              <a:lnSpc>
                <a:spcPct val="95000"/>
              </a:lnSpc>
              <a:spcBef>
                <a:spcPts val="0"/>
              </a:spcBef>
              <a:spcAft>
                <a:spcPts val="600"/>
              </a:spcAft>
              <a:buSzPct val="90000"/>
              <a:buFont typeface="Wingdings" panose="05000000000000000000" pitchFamily="2" charset="2"/>
              <a:buChar char="§"/>
              <a:tabLst/>
              <a:defRPr sz="1800" kern="1200">
                <a:solidFill>
                  <a:schemeClr val="tx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315470"/>
              </a:buClr>
              <a:buNone/>
            </a:pPr>
            <a:r>
              <a:rPr lang="en-US" sz="2000" b="1" dirty="0">
                <a:solidFill>
                  <a:srgbClr val="2A2B2D">
                    <a:lumMod val="50000"/>
                  </a:srgbClr>
                </a:solidFill>
                <a:latin typeface="Arial"/>
              </a:rPr>
              <a:t>Erik Swanholt</a:t>
            </a:r>
          </a:p>
        </p:txBody>
      </p:sp>
      <p:sp>
        <p:nvSpPr>
          <p:cNvPr id="9" name="Text Placeholder 2">
            <a:extLst>
              <a:ext uri="{FF2B5EF4-FFF2-40B4-BE49-F238E27FC236}">
                <a16:creationId xmlns:a16="http://schemas.microsoft.com/office/drawing/2014/main" id="{373EC96C-83FD-C344-8BB2-BE49132488B0}"/>
              </a:ext>
            </a:extLst>
          </p:cNvPr>
          <p:cNvSpPr txBox="1">
            <a:spLocks/>
          </p:cNvSpPr>
          <p:nvPr/>
        </p:nvSpPr>
        <p:spPr>
          <a:xfrm>
            <a:off x="2665416" y="2846342"/>
            <a:ext cx="5029145" cy="365756"/>
          </a:xfrm>
          <a:prstGeom prst="rect">
            <a:avLst/>
          </a:prstGeom>
        </p:spPr>
        <p:txBody>
          <a:bodyPr vert="horz" lIns="0" tIns="0" rIns="0" bIns="0" rtlCol="0">
            <a:noAutofit/>
          </a:bodyPr>
          <a:lstStyle>
            <a:lvl1pPr marL="0" indent="0" algn="l" defTabSz="914400" rtl="0" eaLnBrk="1" latinLnBrk="0" hangingPunct="1">
              <a:lnSpc>
                <a:spcPct val="95000"/>
              </a:lnSpc>
              <a:spcBef>
                <a:spcPts val="600"/>
              </a:spcBef>
              <a:spcAft>
                <a:spcPts val="600"/>
              </a:spcAft>
              <a:buClr>
                <a:schemeClr val="tx1"/>
              </a:buClr>
              <a:buSzPct val="90000"/>
              <a:buFont typeface="Wingdings" panose="05000000000000000000" pitchFamily="2" charset="2"/>
              <a:buNone/>
              <a:defRPr sz="1600" b="0" kern="1200">
                <a:solidFill>
                  <a:schemeClr val="bg2">
                    <a:lumMod val="10000"/>
                  </a:schemeClr>
                </a:solidFill>
                <a:latin typeface="+mn-lt"/>
                <a:ea typeface="+mn-ea"/>
                <a:cs typeface="+mn-cs"/>
              </a:defRPr>
            </a:lvl1pPr>
            <a:lvl2pPr marL="457200" indent="0" algn="l" defTabSz="914400" rtl="0" eaLnBrk="1" latinLnBrk="0" hangingPunct="1">
              <a:lnSpc>
                <a:spcPct val="95000"/>
              </a:lnSpc>
              <a:spcBef>
                <a:spcPts val="600"/>
              </a:spcBef>
              <a:spcAft>
                <a:spcPts val="600"/>
              </a:spcAft>
              <a:buSzPct val="90000"/>
              <a:buFont typeface="Telefonica Text" panose="02000506040000020004" pitchFamily="50" charset="0"/>
              <a:buNone/>
              <a:tabLst/>
              <a:defRPr sz="2000" kern="1200">
                <a:solidFill>
                  <a:schemeClr val="tx1">
                    <a:tint val="75000"/>
                  </a:schemeClr>
                </a:solidFill>
                <a:latin typeface="+mn-lt"/>
                <a:ea typeface="+mn-ea"/>
                <a:cs typeface="+mn-cs"/>
              </a:defRPr>
            </a:lvl2pPr>
            <a:lvl3pPr marL="914400" indent="0" algn="l" defTabSz="914400" rtl="0" eaLnBrk="1" latinLnBrk="0" hangingPunct="1">
              <a:lnSpc>
                <a:spcPct val="95000"/>
              </a:lnSpc>
              <a:spcBef>
                <a:spcPts val="600"/>
              </a:spcBef>
              <a:spcAft>
                <a:spcPts val="600"/>
              </a:spcAft>
              <a:buSzPct val="90000"/>
              <a:buFont typeface="Wingdings" panose="05000000000000000000" pitchFamily="2" charset="2"/>
              <a:buNone/>
              <a:tabLst/>
              <a:defRPr lang="en-US" sz="1800" kern="1200" noProof="0">
                <a:solidFill>
                  <a:schemeClr val="tx1">
                    <a:tint val="75000"/>
                  </a:schemeClr>
                </a:solidFill>
                <a:latin typeface="+mn-lt"/>
                <a:ea typeface="+mn-ea"/>
                <a:cs typeface="+mn-cs"/>
              </a:defRPr>
            </a:lvl3pPr>
            <a:lvl4pPr marL="1371600" indent="0" algn="l" defTabSz="914400" rtl="0" eaLnBrk="1" latinLnBrk="0" hangingPunct="1">
              <a:lnSpc>
                <a:spcPct val="95000"/>
              </a:lnSpc>
              <a:spcBef>
                <a:spcPts val="0"/>
              </a:spcBef>
              <a:spcAft>
                <a:spcPts val="600"/>
              </a:spcAft>
              <a:buClr>
                <a:schemeClr val="tx1"/>
              </a:buClr>
              <a:buSzPct val="90000"/>
              <a:buFont typeface="Telefonica Text" panose="02000506040000020004" pitchFamily="50" charset="0"/>
              <a:buNone/>
              <a:tabLst/>
              <a:defRPr sz="1600" kern="1200">
                <a:solidFill>
                  <a:schemeClr val="tx1">
                    <a:tint val="75000"/>
                  </a:schemeClr>
                </a:solidFill>
                <a:latin typeface="+mn-lt"/>
                <a:ea typeface="+mn-ea"/>
                <a:cs typeface="+mn-cs"/>
              </a:defRPr>
            </a:lvl4pPr>
            <a:lvl5pPr marL="1828800" indent="0" algn="l" defTabSz="914400" rtl="0" eaLnBrk="1" latinLnBrk="0" hangingPunct="1">
              <a:lnSpc>
                <a:spcPct val="95000"/>
              </a:lnSpc>
              <a:spcBef>
                <a:spcPts val="0"/>
              </a:spcBef>
              <a:spcAft>
                <a:spcPts val="600"/>
              </a:spcAft>
              <a:buSzPct val="90000"/>
              <a:buFont typeface="Wingdings" panose="05000000000000000000" pitchFamily="2" charset="2"/>
              <a:buNone/>
              <a:tabLst/>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ct val="100000"/>
              </a:lnSpc>
              <a:buClr>
                <a:srgbClr val="2A2B2D"/>
              </a:buClr>
            </a:pPr>
            <a:r>
              <a:rPr lang="en-US" sz="1800" cap="all" dirty="0">
                <a:solidFill>
                  <a:srgbClr val="D0D3D4">
                    <a:lumMod val="10000"/>
                  </a:srgbClr>
                </a:solidFill>
                <a:latin typeface="Arial"/>
              </a:rPr>
              <a:t>Presenter:</a:t>
            </a:r>
            <a:endParaRPr lang="en-US" sz="1800" b="1" cap="all" dirty="0">
              <a:solidFill>
                <a:srgbClr val="D0D3D4">
                  <a:lumMod val="10000"/>
                </a:srgbClr>
              </a:solidFill>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29289450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Suppose an element of PREP Act immunity is missing such as…</a:t>
            </a:r>
          </a:p>
        </p:txBody>
      </p:sp>
      <p:sp>
        <p:nvSpPr>
          <p:cNvPr id="4" name="Content Placeholder 3"/>
          <p:cNvSpPr>
            <a:spLocks noGrp="1"/>
          </p:cNvSpPr>
          <p:nvPr>
            <p:ph idx="1"/>
          </p:nvPr>
        </p:nvSpPr>
        <p:spPr>
          <a:xfrm>
            <a:off x="838200" y="1144590"/>
            <a:ext cx="10515600" cy="4852365"/>
          </a:xfrm>
        </p:spPr>
        <p:txBody>
          <a:bodyPr>
            <a:normAutofit/>
          </a:bodyPr>
          <a:lstStyle/>
          <a:p>
            <a:r>
              <a:rPr lang="en-US" sz="2600" b="1" dirty="0"/>
              <a:t>Program Planners </a:t>
            </a:r>
            <a:r>
              <a:rPr lang="en-US" sz="2600" dirty="0"/>
              <a:t>– Failure to follow Declarations Under the Public Readiness and Emergency Preparedness Act for Medical Countermeasures Against COVID-19.  </a:t>
            </a:r>
          </a:p>
          <a:p>
            <a:r>
              <a:rPr lang="en-US" sz="2600" b="1" dirty="0"/>
              <a:t>Qualified Persons </a:t>
            </a:r>
            <a:r>
              <a:rPr lang="en-US" sz="2600" dirty="0"/>
              <a:t>– Failure to follow an ACIP standard.</a:t>
            </a:r>
          </a:p>
          <a:p>
            <a:r>
              <a:rPr lang="en-US" sz="2600" b="1" dirty="0"/>
              <a:t>Causality</a:t>
            </a:r>
            <a:r>
              <a:rPr lang="en-US" sz="2600" dirty="0"/>
              <a:t> – A loss lacks a “</a:t>
            </a:r>
            <a:r>
              <a:rPr lang="en-US" sz="2600" b="1" dirty="0"/>
              <a:t>causal relationship</a:t>
            </a:r>
            <a:r>
              <a:rPr lang="en-US" sz="2600" dirty="0"/>
              <a:t>” to the “design, development, clinical testing or investigation, manufacture, labeling, distribution, packaging, marketing, promotion, sale, purchase, donation, dispensing, prescribing, administration, licensing or use” of a covered countermeasure.</a:t>
            </a:r>
          </a:p>
          <a:p>
            <a:r>
              <a:rPr lang="en-US" sz="2600" b="1" dirty="0"/>
              <a:t>Covered Countermeasure</a:t>
            </a:r>
            <a:r>
              <a:rPr lang="en-US" sz="2600" dirty="0"/>
              <a:t> – A loss is caused by other countermeasures such as failure to social distance or quarantine.</a:t>
            </a:r>
          </a:p>
        </p:txBody>
      </p:sp>
      <p:sp>
        <p:nvSpPr>
          <p:cNvPr id="5" name="Slide Number Placeholder 3">
            <a:extLst>
              <a:ext uri="{FF2B5EF4-FFF2-40B4-BE49-F238E27FC236}">
                <a16:creationId xmlns:a16="http://schemas.microsoft.com/office/drawing/2014/main" id="{8ACB16CA-727B-47FF-8B55-B4A4A9109933}"/>
              </a:ext>
            </a:extLst>
          </p:cNvPr>
          <p:cNvSpPr>
            <a:spLocks noGrp="1"/>
          </p:cNvSpPr>
          <p:nvPr>
            <p:ph type="sldNum" sz="quarter" idx="12"/>
          </p:nvPr>
        </p:nvSpPr>
        <p:spPr>
          <a:xfrm>
            <a:off x="8610600" y="635635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AB0CA8-27AE-4F82-A141-302F5F13940C}"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66502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Willful Misconduct	</a:t>
            </a:r>
          </a:p>
        </p:txBody>
      </p:sp>
      <p:sp>
        <p:nvSpPr>
          <p:cNvPr id="3" name="Content Placeholder 2"/>
          <p:cNvSpPr>
            <a:spLocks noGrp="1"/>
          </p:cNvSpPr>
          <p:nvPr>
            <p:ph idx="1"/>
          </p:nvPr>
        </p:nvSpPr>
        <p:spPr/>
        <p:txBody>
          <a:bodyPr>
            <a:normAutofit/>
          </a:bodyPr>
          <a:lstStyle/>
          <a:p>
            <a:pPr marL="0" indent="0">
              <a:buNone/>
            </a:pPr>
            <a:r>
              <a:rPr lang="en-US" sz="2800" dirty="0"/>
              <a:t>An act or omission that is:</a:t>
            </a:r>
          </a:p>
          <a:p>
            <a:r>
              <a:rPr lang="en-US" sz="2800" dirty="0"/>
              <a:t>Taken intentionally to achieve a wrongful purpose; </a:t>
            </a:r>
          </a:p>
          <a:p>
            <a:r>
              <a:rPr lang="en-US" sz="2800" dirty="0"/>
              <a:t>Knowingly without legal or factual justification; and </a:t>
            </a:r>
          </a:p>
          <a:p>
            <a:r>
              <a:rPr lang="en-US" sz="2800" dirty="0"/>
              <a:t>In disregard of a known or obvious risk that is so great as to make it highly probable that the harm will outweigh the benefit.</a:t>
            </a:r>
          </a:p>
        </p:txBody>
      </p:sp>
      <p:sp>
        <p:nvSpPr>
          <p:cNvPr id="4" name="Slide Number Placeholder 3">
            <a:extLst>
              <a:ext uri="{FF2B5EF4-FFF2-40B4-BE49-F238E27FC236}">
                <a16:creationId xmlns:a16="http://schemas.microsoft.com/office/drawing/2014/main" id="{A4FD4404-8457-4A1E-B888-A0BDFF11F338}"/>
              </a:ext>
            </a:extLst>
          </p:cNvPr>
          <p:cNvSpPr>
            <a:spLocks noGrp="1"/>
          </p:cNvSpPr>
          <p:nvPr>
            <p:ph type="sldNum" sz="quarter" idx="12"/>
          </p:nvPr>
        </p:nvSpPr>
        <p:spPr>
          <a:xfrm>
            <a:off x="8610600" y="635635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AB0CA8-27AE-4F82-A141-302F5F13940C}"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09960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Willful Misconduct Claim</a:t>
            </a:r>
          </a:p>
        </p:txBody>
      </p:sp>
      <p:sp>
        <p:nvSpPr>
          <p:cNvPr id="3" name="Content Placeholder 2"/>
          <p:cNvSpPr>
            <a:spLocks noGrp="1"/>
          </p:cNvSpPr>
          <p:nvPr>
            <p:ph idx="1"/>
          </p:nvPr>
        </p:nvSpPr>
        <p:spPr/>
        <p:txBody>
          <a:bodyPr>
            <a:normAutofit/>
          </a:bodyPr>
          <a:lstStyle/>
          <a:p>
            <a:r>
              <a:rPr lang="en-US" sz="2600" dirty="0"/>
              <a:t>Must be filed and maintained only in the U.S. District Court for the District of Columbia</a:t>
            </a:r>
          </a:p>
          <a:p>
            <a:r>
              <a:rPr lang="en-US" sz="2600" dirty="0"/>
              <a:t>Complaint must be: </a:t>
            </a:r>
          </a:p>
          <a:p>
            <a:pPr lvl="1"/>
            <a:r>
              <a:rPr lang="en-US" sz="2600" dirty="0"/>
              <a:t>Verified </a:t>
            </a:r>
          </a:p>
          <a:p>
            <a:pPr lvl="1"/>
            <a:r>
              <a:rPr lang="en-US" sz="2600" dirty="0"/>
              <a:t>Pled with particularity</a:t>
            </a:r>
          </a:p>
          <a:p>
            <a:pPr lvl="1"/>
            <a:r>
              <a:rPr lang="en-US" sz="2600" dirty="0"/>
              <a:t>Attach an affidavit of a non-treating physician explaining the basis for the physician’s belief that the person suffered a serious physical injury proximately caused by the administration or use of a covered countermeasure</a:t>
            </a:r>
          </a:p>
          <a:p>
            <a:r>
              <a:rPr lang="en-US" sz="2600" dirty="0"/>
              <a:t>Claims must be proven by “clear and convincing evidence”</a:t>
            </a:r>
          </a:p>
        </p:txBody>
      </p:sp>
      <p:sp>
        <p:nvSpPr>
          <p:cNvPr id="4" name="Slide Number Placeholder 3">
            <a:extLst>
              <a:ext uri="{FF2B5EF4-FFF2-40B4-BE49-F238E27FC236}">
                <a16:creationId xmlns:a16="http://schemas.microsoft.com/office/drawing/2014/main" id="{1FADD468-3DCC-4E10-BBD5-8607CCB57A69}"/>
              </a:ext>
            </a:extLst>
          </p:cNvPr>
          <p:cNvSpPr>
            <a:spLocks noGrp="1"/>
          </p:cNvSpPr>
          <p:nvPr>
            <p:ph type="sldNum" sz="quarter" idx="12"/>
          </p:nvPr>
        </p:nvSpPr>
        <p:spPr>
          <a:xfrm>
            <a:off x="8610600" y="635635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AB0CA8-27AE-4F82-A141-302F5F13940C}"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10583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Practical Considerations</a:t>
            </a:r>
          </a:p>
        </p:txBody>
      </p:sp>
      <p:sp>
        <p:nvSpPr>
          <p:cNvPr id="3" name="Content Placeholder 2"/>
          <p:cNvSpPr>
            <a:spLocks noGrp="1"/>
          </p:cNvSpPr>
          <p:nvPr>
            <p:ph idx="1"/>
          </p:nvPr>
        </p:nvSpPr>
        <p:spPr/>
        <p:txBody>
          <a:bodyPr/>
          <a:lstStyle/>
          <a:p>
            <a:r>
              <a:rPr lang="en-US" sz="2000" dirty="0"/>
              <a:t>Purpose of the PREP Act and expansive language suggests broad immunity for qualified manufacturers</a:t>
            </a:r>
          </a:p>
          <a:p>
            <a:r>
              <a:rPr lang="en-US" sz="2000" dirty="0"/>
              <a:t>Should discourage harassing litigation</a:t>
            </a:r>
          </a:p>
          <a:p>
            <a:r>
              <a:rPr lang="en-US" sz="2000" dirty="0"/>
              <a:t>However, stated limitations arguably unclear and, while likely favoring manufacturers, could lead to unnecessary and expensive litigation</a:t>
            </a:r>
          </a:p>
          <a:p>
            <a:r>
              <a:rPr lang="en-US" sz="2000" dirty="0"/>
              <a:t>Potential for uneven implementation depending on a number of factors, including various state’s declarations of emergency (if any) and inconsistent applications of potentially ambiguous language (states view and treat COVID differently) .</a:t>
            </a:r>
          </a:p>
          <a:p>
            <a:r>
              <a:rPr lang="en-US" sz="2000" dirty="0"/>
              <a:t>Potential for confusion between federal, state and local laws</a:t>
            </a:r>
          </a:p>
          <a:p>
            <a:r>
              <a:rPr lang="en-US" sz="2000" dirty="0"/>
              <a:t>Will plaintiff’s sue? Will manufacturers defend?</a:t>
            </a:r>
          </a:p>
          <a:p>
            <a:r>
              <a:rPr lang="en-US" sz="2000" dirty="0"/>
              <a:t>If losses in court mount, will the purpose of the PREP Act be defeated?</a:t>
            </a:r>
          </a:p>
        </p:txBody>
      </p:sp>
      <p:sp>
        <p:nvSpPr>
          <p:cNvPr id="6" name="Slide Number Placeholder 5"/>
          <p:cNvSpPr>
            <a:spLocks noGrp="1"/>
          </p:cNvSpPr>
          <p:nvPr>
            <p:ph type="sldNum" sz="quarter" idx="12"/>
          </p:nvPr>
        </p:nvSpPr>
        <p:spPr/>
        <p:txBody>
          <a:bodyPr/>
          <a:lstStyle/>
          <a:p>
            <a:pPr defTabSz="457200"/>
            <a:fld id="{E6CFA7DF-507C-4E09-82DC-45BF34BA84A3}" type="slidenum">
              <a:rPr lang="en-US">
                <a:solidFill>
                  <a:srgbClr val="2A2B2D"/>
                </a:solidFill>
                <a:latin typeface="Arial"/>
              </a:rPr>
              <a:pPr defTabSz="457200"/>
              <a:t>53</a:t>
            </a:fld>
            <a:endParaRPr lang="en-US" dirty="0">
              <a:solidFill>
                <a:srgbClr val="2A2B2D"/>
              </a:solidFill>
              <a:latin typeface="Arial"/>
            </a:endParaRPr>
          </a:p>
        </p:txBody>
      </p:sp>
    </p:spTree>
    <p:extLst>
      <p:ext uri="{BB962C8B-B14F-4D97-AF65-F5344CB8AC3E}">
        <p14:creationId xmlns:p14="http://schemas.microsoft.com/office/powerpoint/2010/main" val="15123247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itle 61"/>
          <p:cNvSpPr>
            <a:spLocks noGrp="1"/>
          </p:cNvSpPr>
          <p:nvPr>
            <p:ph type="title"/>
          </p:nvPr>
        </p:nvSpPr>
        <p:spPr>
          <a:xfrm>
            <a:off x="609600" y="506496"/>
            <a:ext cx="10972800" cy="443198"/>
          </a:xfrm>
        </p:spPr>
        <p:txBody>
          <a:bodyPr/>
          <a:lstStyle/>
          <a:p>
            <a:r>
              <a:rPr lang="en-US" dirty="0"/>
              <a:t>Increase Your Likelihood of Immunity	and Protection</a:t>
            </a:r>
            <a:endParaRPr lang="en-AU" noProof="0" dirty="0"/>
          </a:p>
        </p:txBody>
      </p:sp>
      <p:sp>
        <p:nvSpPr>
          <p:cNvPr id="64" name="Content Placeholder 63"/>
          <p:cNvSpPr>
            <a:spLocks noGrp="1"/>
          </p:cNvSpPr>
          <p:nvPr>
            <p:ph idx="1"/>
          </p:nvPr>
        </p:nvSpPr>
        <p:spPr>
          <a:xfrm>
            <a:off x="609600" y="1274597"/>
            <a:ext cx="10314214" cy="5183353"/>
          </a:xfrm>
        </p:spPr>
        <p:txBody>
          <a:bodyPr>
            <a:normAutofit fontScale="92500" lnSpcReduction="20000"/>
          </a:bodyPr>
          <a:lstStyle/>
          <a:p>
            <a:r>
              <a:rPr lang="en-US" dirty="0"/>
              <a:t>Comply with strictest of Federal, State and Local Guidance in administering covered countermeasures.  AO-20-04.</a:t>
            </a:r>
          </a:p>
          <a:p>
            <a:endParaRPr lang="en-US" dirty="0"/>
          </a:p>
          <a:p>
            <a:r>
              <a:rPr lang="en-US" dirty="0"/>
              <a:t>Seek contract language with Authorities Having Jurisdiction – identifying your organization as a “qualified person.” Decl. §§ V, VII.</a:t>
            </a:r>
          </a:p>
          <a:p>
            <a:endParaRPr lang="en-US" dirty="0"/>
          </a:p>
          <a:p>
            <a:r>
              <a:rPr lang="en-US" dirty="0"/>
              <a:t>Obtain contract language with subcontractors administrators outlining scope of responsibility within PREP Act protections.</a:t>
            </a:r>
          </a:p>
          <a:p>
            <a:endParaRPr lang="en-US" dirty="0"/>
          </a:p>
          <a:p>
            <a:r>
              <a:rPr lang="en-US" dirty="0"/>
              <a:t>Take, and document, reasonable precautions under the current emergent circumstances to facilitate the safe use or administration of covered countermeasures and to make those documents publicly and easily available. AO-20-01.</a:t>
            </a:r>
          </a:p>
          <a:p>
            <a:endParaRPr lang="en-US" dirty="0"/>
          </a:p>
          <a:p>
            <a:r>
              <a:rPr lang="en-US" dirty="0"/>
              <a:t>Seek and obtain waivers from those to whom your organization is administering covered countermeasures.</a:t>
            </a:r>
          </a:p>
        </p:txBody>
      </p:sp>
      <p:sp>
        <p:nvSpPr>
          <p:cNvPr id="5" name="Rectangle 4"/>
          <p:cNvSpPr/>
          <p:nvPr/>
        </p:nvSpPr>
        <p:spPr>
          <a:xfrm>
            <a:off x="6000750" y="949694"/>
            <a:ext cx="457200" cy="129826"/>
          </a:xfrm>
          <a:prstGeom prst="rect">
            <a:avLst/>
          </a:prstGeom>
          <a:solidFill>
            <a:schemeClr val="tx2"/>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666666"/>
              </a:solidFill>
              <a:effectLst/>
              <a:uLnTx/>
              <a:uFillTx/>
              <a:latin typeface="Arial"/>
              <a:ea typeface="+mn-ea"/>
              <a:cs typeface="+mn-cs"/>
            </a:endParaRPr>
          </a:p>
        </p:txBody>
      </p:sp>
      <p:sp>
        <p:nvSpPr>
          <p:cNvPr id="22" name="Rectangle 21"/>
          <p:cNvSpPr/>
          <p:nvPr/>
        </p:nvSpPr>
        <p:spPr>
          <a:xfrm>
            <a:off x="11777490" y="6655433"/>
            <a:ext cx="414510" cy="123111"/>
          </a:xfrm>
          <a:prstGeom prst="rect">
            <a:avLst/>
          </a:prstGeom>
          <a:solidFill>
            <a:schemeClr val="tx2"/>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666666"/>
              </a:solidFill>
              <a:effectLst/>
              <a:uLnTx/>
              <a:uFillTx/>
              <a:latin typeface="Arial"/>
              <a:ea typeface="+mn-ea"/>
              <a:cs typeface="+mn-cs"/>
            </a:endParaRPr>
          </a:p>
        </p:txBody>
      </p:sp>
      <p:sp>
        <p:nvSpPr>
          <p:cNvPr id="4" name="Footer Placeholder 3"/>
          <p:cNvSpPr>
            <a:spLocks noGrp="1"/>
          </p:cNvSpPr>
          <p:nvPr>
            <p:ph type="ftr" sz="quarter" idx="11"/>
          </p:nvPr>
        </p:nvSpPr>
        <p:spPr/>
        <p:txBody>
          <a:bodyPr/>
          <a:lstStyle/>
          <a:p>
            <a:r>
              <a:rPr lang="en-US" dirty="0"/>
              <a:t>©2021 Seyfarth Shaw LLP. All rights reserved. Private and Confidential</a:t>
            </a:r>
          </a:p>
        </p:txBody>
      </p:sp>
      <p:sp>
        <p:nvSpPr>
          <p:cNvPr id="6" name="Slide Number Placeholder 5"/>
          <p:cNvSpPr>
            <a:spLocks noGrp="1"/>
          </p:cNvSpPr>
          <p:nvPr>
            <p:ph type="sldNum" sz="quarter" idx="12"/>
          </p:nvPr>
        </p:nvSpPr>
        <p:spPr/>
        <p:txBody>
          <a:bodyPr/>
          <a:lstStyle/>
          <a:p>
            <a:fld id="{8F61AF13-11BC-4357-89F3-660C939FF256}" type="slidenum">
              <a:rPr lang="en-US" smtClean="0"/>
              <a:t>54</a:t>
            </a:fld>
            <a:endParaRPr lang="en-US" dirty="0"/>
          </a:p>
        </p:txBody>
      </p:sp>
    </p:spTree>
    <p:extLst>
      <p:ext uri="{BB962C8B-B14F-4D97-AF65-F5344CB8AC3E}">
        <p14:creationId xmlns:p14="http://schemas.microsoft.com/office/powerpoint/2010/main" val="11321813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Claims Beyond the PREP Act	</a:t>
            </a:r>
          </a:p>
        </p:txBody>
      </p:sp>
      <p:sp>
        <p:nvSpPr>
          <p:cNvPr id="3" name="Content Placeholder 2"/>
          <p:cNvSpPr>
            <a:spLocks noGrp="1"/>
          </p:cNvSpPr>
          <p:nvPr>
            <p:ph idx="1"/>
          </p:nvPr>
        </p:nvSpPr>
        <p:spPr>
          <a:xfrm>
            <a:off x="838200" y="1043709"/>
            <a:ext cx="10515600" cy="5133256"/>
          </a:xfrm>
        </p:spPr>
        <p:txBody>
          <a:bodyPr>
            <a:normAutofit/>
          </a:bodyPr>
          <a:lstStyle/>
          <a:p>
            <a:r>
              <a:rPr lang="en-US" sz="2400" dirty="0"/>
              <a:t>The PREP Act has no bearing on lots of claims that are associated with the pandemic such as, most notably:</a:t>
            </a:r>
          </a:p>
          <a:p>
            <a:pPr lvl="1"/>
            <a:r>
              <a:rPr lang="en-US" sz="2400" dirty="0"/>
              <a:t>Employment discrimination, retaliation and whistleblower claims</a:t>
            </a:r>
          </a:p>
          <a:p>
            <a:r>
              <a:rPr lang="en-US" sz="2600" dirty="0"/>
              <a:t>But where the PREP Act does not apply, there is a chance in other kinds of cases that </a:t>
            </a:r>
            <a:r>
              <a:rPr lang="en-US" sz="2400" dirty="0"/>
              <a:t>state immunity laws may apply.  </a:t>
            </a:r>
          </a:p>
          <a:p>
            <a:pPr lvl="1"/>
            <a:r>
              <a:rPr lang="en-US" sz="2400" dirty="0"/>
              <a:t>The majority of states have by executive order or legislation approved immunities related to the pandemic.</a:t>
            </a:r>
          </a:p>
          <a:p>
            <a:pPr lvl="1"/>
            <a:r>
              <a:rPr lang="en-US" sz="2400" dirty="0"/>
              <a:t>Most of these protect healthcare providers, but some also protect organizations that volunteer to host vaccination sites.</a:t>
            </a:r>
          </a:p>
          <a:p>
            <a:pPr lvl="1"/>
            <a:r>
              <a:rPr lang="en-US" sz="2400" dirty="0"/>
              <a:t>Most exclude gross negligence and recklessness.</a:t>
            </a:r>
          </a:p>
          <a:p>
            <a:r>
              <a:rPr lang="en-US" sz="2600" dirty="0"/>
              <a:t>Waivers, releases and indemnities may also protect.  Their enforceability will depend upon state law.</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AB0CA8-27AE-4F82-A141-302F5F13940C}"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47047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82A1A-0E0A-48E6-9A5A-73F5286BA5FF}"/>
              </a:ext>
            </a:extLst>
          </p:cNvPr>
          <p:cNvSpPr txBox="1">
            <a:spLocks/>
          </p:cNvSpPr>
          <p:nvPr/>
        </p:nvSpPr>
        <p:spPr>
          <a:xfrm>
            <a:off x="487680" y="720791"/>
            <a:ext cx="11221720" cy="684213"/>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600" b="1" kern="120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2800" dirty="0">
                <a:solidFill>
                  <a:srgbClr val="004B8D"/>
                </a:solidFill>
                <a:latin typeface="Constantia" pitchFamily="18" charset="0"/>
                <a:ea typeface="+mn-ea"/>
                <a:cs typeface="+mn-cs"/>
              </a:rPr>
              <a:t>Contact Information</a:t>
            </a:r>
          </a:p>
        </p:txBody>
      </p:sp>
      <p:sp>
        <p:nvSpPr>
          <p:cNvPr id="4" name="TextBox 3">
            <a:extLst>
              <a:ext uri="{FF2B5EF4-FFF2-40B4-BE49-F238E27FC236}">
                <a16:creationId xmlns:a16="http://schemas.microsoft.com/office/drawing/2014/main" id="{16E1147E-8AF9-44F7-8A54-B53FB386DB01}"/>
              </a:ext>
            </a:extLst>
          </p:cNvPr>
          <p:cNvSpPr txBox="1"/>
          <p:nvPr/>
        </p:nvSpPr>
        <p:spPr>
          <a:xfrm>
            <a:off x="546845" y="1506089"/>
            <a:ext cx="6096000" cy="2585323"/>
          </a:xfrm>
          <a:prstGeom prst="rect">
            <a:avLst/>
          </a:prstGeom>
          <a:noFill/>
        </p:spPr>
        <p:txBody>
          <a:bodyPr wrap="square">
            <a:spAutoFit/>
          </a:bodyPr>
          <a:lstStyle/>
          <a:p>
            <a:r>
              <a:rPr lang="en-US" dirty="0"/>
              <a:t>Nathan A. Adams</a:t>
            </a:r>
          </a:p>
          <a:p>
            <a:r>
              <a:rPr lang="en-US" dirty="0"/>
              <a:t>nathan.adams@hklaw.com</a:t>
            </a:r>
          </a:p>
          <a:p>
            <a:endParaRPr lang="en-US" dirty="0"/>
          </a:p>
          <a:p>
            <a:r>
              <a:rPr lang="en-US" dirty="0"/>
              <a:t>Jesse M. Coleman</a:t>
            </a:r>
          </a:p>
          <a:p>
            <a:r>
              <a:rPr lang="en-US" dirty="0"/>
              <a:t>jmcoleman@seyfarth.com</a:t>
            </a:r>
          </a:p>
          <a:p>
            <a:endParaRPr lang="en-US" dirty="0"/>
          </a:p>
          <a:p>
            <a:r>
              <a:rPr lang="en-US" dirty="0"/>
              <a:t>Erik K. </a:t>
            </a:r>
            <a:r>
              <a:rPr lang="en-US" dirty="0" err="1"/>
              <a:t>Swanholt</a:t>
            </a:r>
            <a:endParaRPr lang="en-US" dirty="0"/>
          </a:p>
          <a:p>
            <a:r>
              <a:rPr lang="en-US" dirty="0"/>
              <a:t>eswanholt@foley.com</a:t>
            </a:r>
          </a:p>
          <a:p>
            <a:endParaRPr lang="en-US" dirty="0"/>
          </a:p>
        </p:txBody>
      </p:sp>
    </p:spTree>
    <p:extLst>
      <p:ext uri="{BB962C8B-B14F-4D97-AF65-F5344CB8AC3E}">
        <p14:creationId xmlns:p14="http://schemas.microsoft.com/office/powerpoint/2010/main" val="39842663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Placeholder 11">
            <a:extLst>
              <a:ext uri="{FF2B5EF4-FFF2-40B4-BE49-F238E27FC236}">
                <a16:creationId xmlns:a16="http://schemas.microsoft.com/office/drawing/2014/main" id="{C228CF64-BA9B-444D-BEC1-2ACE959F5612}"/>
              </a:ext>
            </a:extLst>
          </p:cNvPr>
          <p:cNvSpPr>
            <a:spLocks noGrp="1"/>
          </p:cNvSpPr>
          <p:nvPr>
            <p:ph type="body" sz="quarter" idx="11"/>
          </p:nvPr>
        </p:nvSpPr>
        <p:spPr>
          <a:xfrm>
            <a:off x="1621254" y="4224338"/>
            <a:ext cx="7772400" cy="1719262"/>
          </a:xfrm>
        </p:spPr>
        <p:txBody>
          <a:bodyPr/>
          <a:lstStyle/>
          <a:p>
            <a:pPr>
              <a:spcBef>
                <a:spcPct val="0"/>
              </a:spcBef>
              <a:buFont typeface="Arial" panose="020B0604020202020204" pitchFamily="34" charset="0"/>
              <a:buNone/>
            </a:pPr>
            <a:r>
              <a:rPr lang="en-US" altLang="en-US" dirty="0"/>
              <a:t>You may also use the Chat function to ask questions, or email questions to </a:t>
            </a:r>
            <a:r>
              <a:rPr lang="en-US" altLang="en-US" b="1" dirty="0"/>
              <a:t>PI@straffordpub.com</a:t>
            </a:r>
            <a:endParaRPr lang="en-US" altLang="en-US" dirty="0"/>
          </a:p>
          <a:p>
            <a:pPr>
              <a:spcBef>
                <a:spcPct val="0"/>
              </a:spcBef>
              <a:buFont typeface="Arial" panose="020B0604020202020204" pitchFamily="34" charset="0"/>
              <a:buNone/>
            </a:pPr>
            <a:endParaRPr lang="en-US" altLang="en-US" dirty="0"/>
          </a:p>
          <a:p>
            <a:pPr>
              <a:spcBef>
                <a:spcPct val="0"/>
              </a:spcBef>
              <a:buFont typeface="Arial" panose="020B0604020202020204" pitchFamily="34" charset="0"/>
              <a:buNone/>
            </a:pPr>
            <a:r>
              <a:rPr lang="en-US" altLang="en-US" dirty="0"/>
              <a:t>CLE CODE: </a:t>
            </a:r>
            <a:r>
              <a:rPr lang="en-US" altLang="en-US" b="1" dirty="0"/>
              <a:t>TFHJTE</a:t>
            </a:r>
            <a:endParaRPr lang="en-US" alt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6DBDE5B1-786F-E24D-9B31-83A628E80536}"/>
              </a:ext>
            </a:extLst>
          </p:cNvPr>
          <p:cNvSpPr>
            <a:spLocks noGrp="1"/>
          </p:cNvSpPr>
          <p:nvPr>
            <p:ph idx="1"/>
          </p:nvPr>
        </p:nvSpPr>
        <p:spPr>
          <a:xfrm>
            <a:off x="2209800" y="2057400"/>
            <a:ext cx="7772400" cy="4191000"/>
          </a:xfrm>
        </p:spPr>
        <p:txBody>
          <a:bodyPr/>
          <a:lstStyle/>
          <a:p>
            <a:pPr marL="285750" indent="-285750">
              <a:buFont typeface="Arial" pitchFamily="34" charset="0"/>
              <a:buChar char="•"/>
              <a:defRPr/>
            </a:pPr>
            <a:r>
              <a:rPr lang="en-US" dirty="0"/>
              <a:t>Attend </a:t>
            </a:r>
            <a:r>
              <a:rPr lang="en-US" u="sng" dirty="0"/>
              <a:t>unlimited live webinars</a:t>
            </a:r>
            <a:r>
              <a:rPr lang="en-US" dirty="0"/>
              <a:t> in any of our legal practice areas – we produce over 750 advanced live CLE webinars each year</a:t>
            </a:r>
          </a:p>
          <a:p>
            <a:pPr marL="285750" indent="-285750">
              <a:buFont typeface="Arial" pitchFamily="34" charset="0"/>
              <a:buChar char="•"/>
              <a:defRPr/>
            </a:pPr>
            <a:r>
              <a:rPr lang="en-US" dirty="0"/>
              <a:t>Get unlimited access to </a:t>
            </a:r>
            <a:r>
              <a:rPr lang="en-US" u="sng" dirty="0"/>
              <a:t>hundreds of recorded webinars</a:t>
            </a:r>
          </a:p>
          <a:p>
            <a:pPr marL="285750" indent="-285750">
              <a:buFont typeface="Arial" pitchFamily="34" charset="0"/>
              <a:buChar char="•"/>
              <a:defRPr/>
            </a:pPr>
            <a:r>
              <a:rPr lang="en-US" dirty="0"/>
              <a:t>Get all your CLE credits for one price</a:t>
            </a:r>
          </a:p>
          <a:p>
            <a:pPr>
              <a:defRPr/>
            </a:pPr>
            <a:endParaRPr altLang="en-US" dirty="0"/>
          </a:p>
          <a:p>
            <a:pPr marL="285750" indent="-285750">
              <a:defRPr/>
            </a:pPr>
            <a:r>
              <a:rPr lang="en-US" dirty="0"/>
              <a:t>Simply respond to the email you will receive after the program and </a:t>
            </a:r>
            <a:r>
              <a:rPr lang="en-US" b="1" dirty="0"/>
              <a:t>we will</a:t>
            </a:r>
          </a:p>
          <a:p>
            <a:pPr marL="285750" indent="-285750">
              <a:defRPr/>
            </a:pPr>
            <a:r>
              <a:rPr lang="en-US" b="1" dirty="0"/>
              <a:t>rebate the cost of this webinar from the pass price!</a:t>
            </a:r>
          </a:p>
          <a:p>
            <a:pPr marL="285750" indent="-285750">
              <a:defRPr/>
            </a:pPr>
            <a:endParaRPr lang="en-US" altLang="en-US" b="1" dirty="0"/>
          </a:p>
          <a:p>
            <a:pPr marL="285750" indent="-285750">
              <a:defRPr/>
            </a:pPr>
            <a:endParaRPr lang="en-US" altLang="en-US" b="1" dirty="0"/>
          </a:p>
          <a:p>
            <a:pPr marL="285750" indent="-285750">
              <a:defRPr/>
            </a:pPr>
            <a:r>
              <a:rPr lang="en-US" dirty="0"/>
              <a:t>Did you know that Strafford offers</a:t>
            </a:r>
            <a:r>
              <a:rPr lang="en-US" b="1" dirty="0"/>
              <a:t> significant discounts for group participation?</a:t>
            </a:r>
          </a:p>
          <a:p>
            <a:pPr marL="285750" indent="-285750">
              <a:buFont typeface="Arial" panose="020B0604020202020204" pitchFamily="34" charset="0"/>
              <a:buChar char="•"/>
              <a:defRPr/>
            </a:pPr>
            <a:r>
              <a:rPr lang="en-US" dirty="0"/>
              <a:t>Add colleagues to participate with you </a:t>
            </a:r>
            <a:r>
              <a:rPr lang="en-US" u="sng" dirty="0"/>
              <a:t>on the same device</a:t>
            </a:r>
            <a:r>
              <a:rPr lang="en-US" dirty="0"/>
              <a:t> for up to 67% off, OR</a:t>
            </a:r>
          </a:p>
          <a:p>
            <a:pPr marL="285750" indent="-285750">
              <a:buFont typeface="Arial" panose="020B0604020202020204" pitchFamily="34" charset="0"/>
              <a:buChar char="•"/>
              <a:defRPr/>
            </a:pPr>
            <a:r>
              <a:rPr lang="en-US" dirty="0"/>
              <a:t>if they’d rather attend on their own device, add additional connections/devices and get 25% off. </a:t>
            </a:r>
            <a:endParaRPr altLang="en-US" dirty="0"/>
          </a:p>
        </p:txBody>
      </p:sp>
      <p:sp>
        <p:nvSpPr>
          <p:cNvPr id="8" name="Title 1">
            <a:extLst>
              <a:ext uri="{FF2B5EF4-FFF2-40B4-BE49-F238E27FC236}">
                <a16:creationId xmlns:a16="http://schemas.microsoft.com/office/drawing/2014/main" id="{04AA35D3-58F5-FA41-933B-F92849FE7288}"/>
              </a:ext>
            </a:extLst>
          </p:cNvPr>
          <p:cNvSpPr>
            <a:spLocks noGrp="1"/>
          </p:cNvSpPr>
          <p:nvPr>
            <p:ph type="title"/>
          </p:nvPr>
        </p:nvSpPr>
        <p:spPr>
          <a:xfrm>
            <a:off x="2209800" y="457200"/>
            <a:ext cx="7772400" cy="1447800"/>
          </a:xfrm>
        </p:spPr>
        <p:txBody>
          <a:bodyPr/>
          <a:lstStyle/>
          <a:p>
            <a:pPr algn="ctr"/>
            <a:r>
              <a:rPr lang="en-US" altLang="en-US" sz="2000" dirty="0"/>
              <a:t>Not a Passholder Yet?</a:t>
            </a:r>
            <a:br>
              <a:rPr lang="en-US" altLang="en-US" sz="2000" dirty="0"/>
            </a:br>
            <a:br>
              <a:rPr lang="en-US" altLang="en-US" sz="2000" dirty="0"/>
            </a:br>
            <a:r>
              <a:rPr lang="en-US" altLang="en-US" sz="4000" dirty="0"/>
              <a:t>Try the CLE Individual Annual Pass</a:t>
            </a:r>
            <a:endParaRPr lang="en-US" altLang="en-US" sz="4000" dirty="0">
              <a:latin typeface="Adobe Garamond Pro" panose="02020502060506020403" pitchFamily="18" charset="77"/>
            </a:endParaRPr>
          </a:p>
        </p:txBody>
      </p:sp>
      <p:cxnSp>
        <p:nvCxnSpPr>
          <p:cNvPr id="9" name="Straight Connector 8">
            <a:extLst>
              <a:ext uri="{FF2B5EF4-FFF2-40B4-BE49-F238E27FC236}">
                <a16:creationId xmlns:a16="http://schemas.microsoft.com/office/drawing/2014/main" id="{A749188E-0CCF-154F-B676-C6A27302234B}"/>
              </a:ext>
            </a:extLst>
          </p:cNvPr>
          <p:cNvCxnSpPr>
            <a:cxnSpLocks/>
          </p:cNvCxnSpPr>
          <p:nvPr/>
        </p:nvCxnSpPr>
        <p:spPr>
          <a:xfrm>
            <a:off x="4191000" y="4267200"/>
            <a:ext cx="3810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3702" r="976"/>
          <a:stretch/>
        </p:blipFill>
        <p:spPr>
          <a:xfrm>
            <a:off x="3625516" y="553626"/>
            <a:ext cx="4957012" cy="5280187"/>
          </a:xfrm>
          <a:prstGeom prst="rect">
            <a:avLst/>
          </a:prstGeom>
        </p:spPr>
      </p:pic>
      <p:sp>
        <p:nvSpPr>
          <p:cNvPr id="2" name="Slide Number Placeholder 1"/>
          <p:cNvSpPr>
            <a:spLocks noGrp="1"/>
          </p:cNvSpPr>
          <p:nvPr>
            <p:ph type="sldNum" sz="quarter" idx="12"/>
          </p:nvPr>
        </p:nvSpPr>
        <p:spPr/>
        <p:txBody>
          <a:bodyPr/>
          <a:lstStyle/>
          <a:p>
            <a:pPr defTabSz="457200"/>
            <a:fld id="{E6CFA7DF-507C-4E09-82DC-45BF34BA84A3}" type="slidenum">
              <a:rPr lang="en-US">
                <a:solidFill>
                  <a:srgbClr val="2A2B2D"/>
                </a:solidFill>
                <a:latin typeface="Arial"/>
              </a:rPr>
              <a:pPr defTabSz="457200"/>
              <a:t>6</a:t>
            </a:fld>
            <a:endParaRPr lang="en-US" dirty="0">
              <a:solidFill>
                <a:srgbClr val="2A2B2D"/>
              </a:solidFill>
              <a:latin typeface="Arial"/>
            </a:endParaRPr>
          </a:p>
        </p:txBody>
      </p:sp>
    </p:spTree>
    <p:extLst>
      <p:ext uri="{BB962C8B-B14F-4D97-AF65-F5344CB8AC3E}">
        <p14:creationId xmlns:p14="http://schemas.microsoft.com/office/powerpoint/2010/main" val="2869253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9760" y="865169"/>
            <a:ext cx="8416290" cy="684213"/>
          </a:xfrm>
        </p:spPr>
        <p:txBody>
          <a:bodyPr/>
          <a:lstStyle/>
          <a:p>
            <a:r>
              <a:rPr lang="en-US" dirty="0"/>
              <a:t>Public Readiness and Emergency Preparedness Act (“PREP Act”)</a:t>
            </a:r>
          </a:p>
        </p:txBody>
      </p:sp>
      <p:sp>
        <p:nvSpPr>
          <p:cNvPr id="3" name="Content Placeholder 2"/>
          <p:cNvSpPr>
            <a:spLocks noGrp="1"/>
          </p:cNvSpPr>
          <p:nvPr>
            <p:ph idx="1"/>
          </p:nvPr>
        </p:nvSpPr>
        <p:spPr>
          <a:xfrm>
            <a:off x="1889760" y="1908819"/>
            <a:ext cx="8416290" cy="4824412"/>
          </a:xfrm>
        </p:spPr>
        <p:txBody>
          <a:bodyPr/>
          <a:lstStyle/>
          <a:p>
            <a:r>
              <a:rPr lang="en-US" dirty="0"/>
              <a:t>The PREP Act was enacted in 2005 by Congress. The PREP Act authorizes the Secretary of the U.S. Department of Health and Human Services to issue a PREP Act declaration in response to a public health emergency. </a:t>
            </a:r>
          </a:p>
          <a:p>
            <a:r>
              <a:rPr lang="en-US" dirty="0"/>
              <a:t>A PREP Act declaration provides immunity from tort liability claims (except willful misconduct) to individuals or organizations involved in the manufacture, distribution, or dispensing of medical countermeasures.</a:t>
            </a:r>
          </a:p>
          <a:p>
            <a:r>
              <a:rPr lang="en-US" dirty="0"/>
              <a:t>The PREP Act provides a compensation program for those injured by products determined to be immune under the Act.</a:t>
            </a:r>
          </a:p>
        </p:txBody>
      </p:sp>
      <p:sp>
        <p:nvSpPr>
          <p:cNvPr id="6" name="Slide Number Placeholder 5"/>
          <p:cNvSpPr>
            <a:spLocks noGrp="1"/>
          </p:cNvSpPr>
          <p:nvPr>
            <p:ph type="sldNum" sz="quarter" idx="12"/>
          </p:nvPr>
        </p:nvSpPr>
        <p:spPr/>
        <p:txBody>
          <a:bodyPr/>
          <a:lstStyle/>
          <a:p>
            <a:pPr defTabSz="457200"/>
            <a:fld id="{E6CFA7DF-507C-4E09-82DC-45BF34BA84A3}" type="slidenum">
              <a:rPr lang="en-US">
                <a:solidFill>
                  <a:srgbClr val="2A2B2D"/>
                </a:solidFill>
                <a:latin typeface="Arial"/>
              </a:rPr>
              <a:pPr defTabSz="457200"/>
              <a:t>7</a:t>
            </a:fld>
            <a:endParaRPr lang="en-US" dirty="0">
              <a:solidFill>
                <a:srgbClr val="2A2B2D"/>
              </a:solidFill>
              <a:latin typeface="Arial"/>
            </a:endParaRPr>
          </a:p>
        </p:txBody>
      </p:sp>
    </p:spTree>
    <p:extLst>
      <p:ext uri="{BB962C8B-B14F-4D97-AF65-F5344CB8AC3E}">
        <p14:creationId xmlns:p14="http://schemas.microsoft.com/office/powerpoint/2010/main" val="176602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 Act ‒ Energized		</a:t>
            </a:r>
          </a:p>
        </p:txBody>
      </p:sp>
      <p:sp>
        <p:nvSpPr>
          <p:cNvPr id="3" name="Content Placeholder 2"/>
          <p:cNvSpPr>
            <a:spLocks noGrp="1"/>
          </p:cNvSpPr>
          <p:nvPr>
            <p:ph idx="1"/>
          </p:nvPr>
        </p:nvSpPr>
        <p:spPr/>
        <p:txBody>
          <a:bodyPr/>
          <a:lstStyle/>
          <a:p>
            <a:r>
              <a:rPr lang="en-US" dirty="0"/>
              <a:t>In deciding whether and under what circumstances to issue a Declaration with respect to a Covered Countermeasure, the Secretary must consider the desirability of encouraging the design, development, clinical testing or investigation, manufacture, labeling, distribution, formulation, packaging, marketing, promotion, sale, purchase, donation, dispensing, prescribing, administration, licensing, and use of the countermeasure.</a:t>
            </a:r>
          </a:p>
        </p:txBody>
      </p:sp>
      <p:sp>
        <p:nvSpPr>
          <p:cNvPr id="6" name="Slide Number Placeholder 5"/>
          <p:cNvSpPr>
            <a:spLocks noGrp="1"/>
          </p:cNvSpPr>
          <p:nvPr>
            <p:ph type="sldNum" sz="quarter" idx="12"/>
          </p:nvPr>
        </p:nvSpPr>
        <p:spPr/>
        <p:txBody>
          <a:bodyPr/>
          <a:lstStyle/>
          <a:p>
            <a:pPr defTabSz="457200"/>
            <a:fld id="{E6CFA7DF-507C-4E09-82DC-45BF34BA84A3}" type="slidenum">
              <a:rPr lang="en-US">
                <a:solidFill>
                  <a:srgbClr val="2A2B2D"/>
                </a:solidFill>
                <a:latin typeface="Arial"/>
              </a:rPr>
              <a:pPr defTabSz="457200"/>
              <a:t>8</a:t>
            </a:fld>
            <a:endParaRPr lang="en-US" dirty="0">
              <a:solidFill>
                <a:srgbClr val="2A2B2D"/>
              </a:solidFill>
              <a:latin typeface="Arial"/>
            </a:endParaRPr>
          </a:p>
        </p:txBody>
      </p:sp>
    </p:spTree>
    <p:extLst>
      <p:ext uri="{BB962C8B-B14F-4D97-AF65-F5344CB8AC3E}">
        <p14:creationId xmlns:p14="http://schemas.microsoft.com/office/powerpoint/2010/main" val="1790007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9760" y="865169"/>
            <a:ext cx="8416290" cy="684213"/>
          </a:xfrm>
        </p:spPr>
        <p:txBody>
          <a:bodyPr/>
          <a:lstStyle/>
          <a:p>
            <a:r>
              <a:rPr lang="en-US" dirty="0"/>
              <a:t>Examples of Previous PREP Act Declarations</a:t>
            </a:r>
          </a:p>
        </p:txBody>
      </p:sp>
      <p:sp>
        <p:nvSpPr>
          <p:cNvPr id="3" name="Content Placeholder 2"/>
          <p:cNvSpPr>
            <a:spLocks noGrp="1"/>
          </p:cNvSpPr>
          <p:nvPr>
            <p:ph idx="1"/>
          </p:nvPr>
        </p:nvSpPr>
        <p:spPr>
          <a:xfrm>
            <a:off x="1889760" y="1908819"/>
            <a:ext cx="8416290" cy="4824412"/>
          </a:xfrm>
        </p:spPr>
        <p:txBody>
          <a:bodyPr/>
          <a:lstStyle/>
          <a:p>
            <a:r>
              <a:rPr lang="en-US" dirty="0"/>
              <a:t>H1N1</a:t>
            </a:r>
          </a:p>
          <a:p>
            <a:r>
              <a:rPr lang="en-US" dirty="0"/>
              <a:t>H5N1</a:t>
            </a:r>
          </a:p>
          <a:p>
            <a:r>
              <a:rPr lang="en-US" dirty="0"/>
              <a:t>Anthrax</a:t>
            </a:r>
          </a:p>
          <a:p>
            <a:r>
              <a:rPr lang="en-US" dirty="0"/>
              <a:t>Botulism</a:t>
            </a:r>
          </a:p>
          <a:p>
            <a:r>
              <a:rPr lang="en-US" dirty="0"/>
              <a:t>Smallpox</a:t>
            </a:r>
          </a:p>
          <a:p>
            <a:r>
              <a:rPr lang="en-US" dirty="0"/>
              <a:t>Acute Radiation Syndrome</a:t>
            </a:r>
          </a:p>
          <a:p>
            <a:r>
              <a:rPr lang="en-US" dirty="0"/>
              <a:t>Influenza</a:t>
            </a:r>
          </a:p>
        </p:txBody>
      </p:sp>
      <p:sp>
        <p:nvSpPr>
          <p:cNvPr id="6" name="Slide Number Placeholder 5"/>
          <p:cNvSpPr>
            <a:spLocks noGrp="1"/>
          </p:cNvSpPr>
          <p:nvPr>
            <p:ph type="sldNum" sz="quarter" idx="12"/>
          </p:nvPr>
        </p:nvSpPr>
        <p:spPr/>
        <p:txBody>
          <a:bodyPr/>
          <a:lstStyle/>
          <a:p>
            <a:pPr defTabSz="457200"/>
            <a:fld id="{E6CFA7DF-507C-4E09-82DC-45BF34BA84A3}" type="slidenum">
              <a:rPr lang="en-US">
                <a:solidFill>
                  <a:srgbClr val="2A2B2D"/>
                </a:solidFill>
                <a:latin typeface="Arial"/>
              </a:rPr>
              <a:pPr defTabSz="457200"/>
              <a:t>9</a:t>
            </a:fld>
            <a:endParaRPr lang="en-US" dirty="0">
              <a:solidFill>
                <a:srgbClr val="2A2B2D"/>
              </a:solidFill>
              <a:latin typeface="Arial"/>
            </a:endParaRPr>
          </a:p>
        </p:txBody>
      </p:sp>
    </p:spTree>
    <p:extLst>
      <p:ext uri="{BB962C8B-B14F-4D97-AF65-F5344CB8AC3E}">
        <p14:creationId xmlns:p14="http://schemas.microsoft.com/office/powerpoint/2010/main" val="3106684216"/>
      </p:ext>
    </p:extLst>
  </p:cSld>
  <p:clrMapOvr>
    <a:masterClrMapping/>
  </p:clrMapOvr>
</p:sld>
</file>

<file path=ppt/theme/theme1.xml><?xml version="1.0" encoding="utf-8"?>
<a:theme xmlns:a="http://schemas.openxmlformats.org/drawingml/2006/main" name="2019 Seyfarth theme">
  <a:themeElements>
    <a:clrScheme name="2019 Seyfarth Palette">
      <a:dk1>
        <a:srgbClr val="000000"/>
      </a:dk1>
      <a:lt1>
        <a:srgbClr val="666666"/>
      </a:lt1>
      <a:dk2>
        <a:srgbClr val="000000"/>
      </a:dk2>
      <a:lt2>
        <a:srgbClr val="FFFFFF"/>
      </a:lt2>
      <a:accent1>
        <a:srgbClr val="FD8D22"/>
      </a:accent1>
      <a:accent2>
        <a:srgbClr val="D15E14"/>
      </a:accent2>
      <a:accent3>
        <a:srgbClr val="009D93"/>
      </a:accent3>
      <a:accent4>
        <a:srgbClr val="2F7270"/>
      </a:accent4>
      <a:accent5>
        <a:srgbClr val="5E61A7"/>
      </a:accent5>
      <a:accent6>
        <a:srgbClr val="3B406B"/>
      </a:accent6>
      <a:hlink>
        <a:srgbClr val="9A7C49"/>
      </a:hlink>
      <a:folHlink>
        <a:srgbClr val="7F7F7F"/>
      </a:folHlink>
    </a:clrScheme>
    <a:fontScheme name="Seyfarth Offic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Widescreen Basic U.S.-Shanghai.potx" id="{0DC2470E-9612-4FD6-B773-A831C6F85175}" vid="{CF9B9162-0550-4709-8767-05BBE6E9D2A1}"/>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oley_A_Full Cover Image_Onscreen">
  <a:themeElements>
    <a:clrScheme name="­­Foley Lardner">
      <a:dk1>
        <a:srgbClr val="2A2B2D"/>
      </a:dk1>
      <a:lt1>
        <a:sysClr val="window" lastClr="FFFFFF"/>
      </a:lt1>
      <a:dk2>
        <a:srgbClr val="5B7F95"/>
      </a:dk2>
      <a:lt2>
        <a:srgbClr val="D0D3D4"/>
      </a:lt2>
      <a:accent1>
        <a:srgbClr val="315470"/>
      </a:accent1>
      <a:accent2>
        <a:srgbClr val="F6B436"/>
      </a:accent2>
      <a:accent3>
        <a:srgbClr val="0067B9"/>
      </a:accent3>
      <a:accent4>
        <a:srgbClr val="E87722"/>
      </a:accent4>
      <a:accent5>
        <a:srgbClr val="A0D1CA"/>
      </a:accent5>
      <a:accent6>
        <a:srgbClr val="FF523D"/>
      </a:accent6>
      <a:hlink>
        <a:srgbClr val="0067B9"/>
      </a:hlink>
      <a:folHlink>
        <a:srgbClr val="92C1E9"/>
      </a:folHlink>
    </a:clrScheme>
    <a:fontScheme name="Foley Lardner Onscreen">
      <a:majorFont>
        <a:latin typeface="Georgi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solidFill>
            <a:schemeClr val="tx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Holland_Knight">
      <a:dk1>
        <a:sysClr val="windowText" lastClr="000000"/>
      </a:dk1>
      <a:lt1>
        <a:sysClr val="window" lastClr="FFFFFF"/>
      </a:lt1>
      <a:dk2>
        <a:srgbClr val="44546A"/>
      </a:dk2>
      <a:lt2>
        <a:srgbClr val="E7E6E6"/>
      </a:lt2>
      <a:accent1>
        <a:srgbClr val="002060"/>
      </a:accent1>
      <a:accent2>
        <a:srgbClr val="00A9E0"/>
      </a:accent2>
      <a:accent3>
        <a:srgbClr val="9BCBEB"/>
      </a:accent3>
      <a:accent4>
        <a:srgbClr val="DEEBF7"/>
      </a:accent4>
      <a:accent5>
        <a:srgbClr val="B1E4E3"/>
      </a:accent5>
      <a:accent6>
        <a:srgbClr val="6BCABA"/>
      </a:accent6>
      <a:hlink>
        <a:srgbClr val="00A9E0"/>
      </a:hlink>
      <a:folHlink>
        <a:srgbClr val="00A9E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09EB296-8FAF-4564-AC09-F0F3DD58F98D}" vid="{563D9F10-C244-4087-B443-48B22FEF79F8}"/>
    </a:ext>
  </a:extLst>
</a:theme>
</file>

<file path=ppt/theme/theme4.xml><?xml version="1.0" encoding="utf-8"?>
<a:theme xmlns:a="http://schemas.openxmlformats.org/drawingml/2006/main" name="1_2019 Seyfarth theme">
  <a:themeElements>
    <a:clrScheme name="2019 Seyfarth Palette">
      <a:dk1>
        <a:srgbClr val="000000"/>
      </a:dk1>
      <a:lt1>
        <a:srgbClr val="666666"/>
      </a:lt1>
      <a:dk2>
        <a:srgbClr val="000000"/>
      </a:dk2>
      <a:lt2>
        <a:srgbClr val="FFFFFF"/>
      </a:lt2>
      <a:accent1>
        <a:srgbClr val="FD8D22"/>
      </a:accent1>
      <a:accent2>
        <a:srgbClr val="D15E14"/>
      </a:accent2>
      <a:accent3>
        <a:srgbClr val="009D93"/>
      </a:accent3>
      <a:accent4>
        <a:srgbClr val="2F7270"/>
      </a:accent4>
      <a:accent5>
        <a:srgbClr val="5E61A7"/>
      </a:accent5>
      <a:accent6>
        <a:srgbClr val="3B406B"/>
      </a:accent6>
      <a:hlink>
        <a:srgbClr val="9A7C49"/>
      </a:hlink>
      <a:folHlink>
        <a:srgbClr val="7F7F7F"/>
      </a:folHlink>
    </a:clrScheme>
    <a:fontScheme name="Seyfarth Offic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lank.potx" id="{C32DEF2F-57F0-47F0-8308-6EA372752904}" vid="{2E126FAF-93A9-4BA5-90AD-5094A0AF0748}"/>
    </a:ext>
  </a:extLst>
</a:theme>
</file>

<file path=ppt/theme/theme5.xml><?xml version="1.0" encoding="utf-8"?>
<a:theme xmlns:a="http://schemas.openxmlformats.org/drawingml/2006/main" name="2_Event">
  <a:themeElements>
    <a:clrScheme name="Strafford">
      <a:dk1>
        <a:srgbClr val="414042"/>
      </a:dk1>
      <a:lt1>
        <a:sysClr val="window" lastClr="FFFFFF"/>
      </a:lt1>
      <a:dk2>
        <a:srgbClr val="004B8D"/>
      </a:dk2>
      <a:lt2>
        <a:srgbClr val="FFFFFF"/>
      </a:lt2>
      <a:accent1>
        <a:srgbClr val="7F7F7F"/>
      </a:accent1>
      <a:accent2>
        <a:srgbClr val="95B3D7"/>
      </a:accent2>
      <a:accent3>
        <a:srgbClr val="DBE5F1"/>
      </a:accent3>
      <a:accent4>
        <a:srgbClr val="FBD5B5"/>
      </a:accent4>
      <a:accent5>
        <a:srgbClr val="4F81BD"/>
      </a:accent5>
      <a:accent6>
        <a:srgbClr val="F79646"/>
      </a:accent6>
      <a:hlink>
        <a:srgbClr val="414042"/>
      </a:hlink>
      <a:folHlink>
        <a:srgbClr val="41404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Event">
  <a:themeElements>
    <a:clrScheme name="Strafford">
      <a:dk1>
        <a:srgbClr val="414042"/>
      </a:dk1>
      <a:lt1>
        <a:sysClr val="window" lastClr="FFFFFF"/>
      </a:lt1>
      <a:dk2>
        <a:srgbClr val="004B8D"/>
      </a:dk2>
      <a:lt2>
        <a:srgbClr val="FFFFFF"/>
      </a:lt2>
      <a:accent1>
        <a:srgbClr val="7F7F7F"/>
      </a:accent1>
      <a:accent2>
        <a:srgbClr val="95B3D7"/>
      </a:accent2>
      <a:accent3>
        <a:srgbClr val="DBE5F1"/>
      </a:accent3>
      <a:accent4>
        <a:srgbClr val="FBD5B5"/>
      </a:accent4>
      <a:accent5>
        <a:srgbClr val="4F81BD"/>
      </a:accent5>
      <a:accent6>
        <a:srgbClr val="F79646"/>
      </a:accent6>
      <a:hlink>
        <a:srgbClr val="414042"/>
      </a:hlink>
      <a:folHlink>
        <a:srgbClr val="41404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Event">
  <a:themeElements>
    <a:clrScheme name="Strafford">
      <a:dk1>
        <a:srgbClr val="414042"/>
      </a:dk1>
      <a:lt1>
        <a:sysClr val="window" lastClr="FFFFFF"/>
      </a:lt1>
      <a:dk2>
        <a:srgbClr val="004B8D"/>
      </a:dk2>
      <a:lt2>
        <a:srgbClr val="FFFFFF"/>
      </a:lt2>
      <a:accent1>
        <a:srgbClr val="7F7F7F"/>
      </a:accent1>
      <a:accent2>
        <a:srgbClr val="95B3D7"/>
      </a:accent2>
      <a:accent3>
        <a:srgbClr val="DBE5F1"/>
      </a:accent3>
      <a:accent4>
        <a:srgbClr val="FBD5B5"/>
      </a:accent4>
      <a:accent5>
        <a:srgbClr val="4F81BD"/>
      </a:accent5>
      <a:accent6>
        <a:srgbClr val="F79646"/>
      </a:accent6>
      <a:hlink>
        <a:srgbClr val="414042"/>
      </a:hlink>
      <a:folHlink>
        <a:srgbClr val="41404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Event">
  <a:themeElements>
    <a:clrScheme name="Strafford">
      <a:dk1>
        <a:srgbClr val="414042"/>
      </a:dk1>
      <a:lt1>
        <a:sysClr val="window" lastClr="FFFFFF"/>
      </a:lt1>
      <a:dk2>
        <a:srgbClr val="004B8D"/>
      </a:dk2>
      <a:lt2>
        <a:srgbClr val="FFFFFF"/>
      </a:lt2>
      <a:accent1>
        <a:srgbClr val="7F7F7F"/>
      </a:accent1>
      <a:accent2>
        <a:srgbClr val="95B3D7"/>
      </a:accent2>
      <a:accent3>
        <a:srgbClr val="DBE5F1"/>
      </a:accent3>
      <a:accent4>
        <a:srgbClr val="FBD5B5"/>
      </a:accent4>
      <a:accent5>
        <a:srgbClr val="4F81BD"/>
      </a:accent5>
      <a:accent6>
        <a:srgbClr val="F79646"/>
      </a:accent6>
      <a:hlink>
        <a:srgbClr val="414042"/>
      </a:hlink>
      <a:folHlink>
        <a:srgbClr val="41404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TotalTime>
  <Words>4870</Words>
  <Application>Microsoft Office PowerPoint</Application>
  <PresentationFormat>Widescreen</PresentationFormat>
  <Paragraphs>425</Paragraphs>
  <Slides>59</Slides>
  <Notes>15</Notes>
  <HiddenSlides>0</HiddenSlides>
  <MMClips>0</MMClips>
  <ScaleCrop>false</ScaleCrop>
  <HeadingPairs>
    <vt:vector size="6" baseType="variant">
      <vt:variant>
        <vt:lpstr>Fonts Used</vt:lpstr>
      </vt:variant>
      <vt:variant>
        <vt:i4>9</vt:i4>
      </vt:variant>
      <vt:variant>
        <vt:lpstr>Theme</vt:lpstr>
      </vt:variant>
      <vt:variant>
        <vt:i4>8</vt:i4>
      </vt:variant>
      <vt:variant>
        <vt:lpstr>Slide Titles</vt:lpstr>
      </vt:variant>
      <vt:variant>
        <vt:i4>59</vt:i4>
      </vt:variant>
    </vt:vector>
  </HeadingPairs>
  <TitlesOfParts>
    <vt:vector size="76" baseType="lpstr">
      <vt:lpstr>Adobe Garamond Pro</vt:lpstr>
      <vt:lpstr>Arial</vt:lpstr>
      <vt:lpstr>Arial Narrow</vt:lpstr>
      <vt:lpstr>Calibri</vt:lpstr>
      <vt:lpstr>Century Gothic</vt:lpstr>
      <vt:lpstr>Constantia</vt:lpstr>
      <vt:lpstr>Telefonica Text</vt:lpstr>
      <vt:lpstr>Trebuchet MS</vt:lpstr>
      <vt:lpstr>Wingdings</vt:lpstr>
      <vt:lpstr>2019 Seyfarth theme</vt:lpstr>
      <vt:lpstr>Foley_A_Full Cover Image_Onscreen</vt:lpstr>
      <vt:lpstr>2_Office Theme</vt:lpstr>
      <vt:lpstr>1_2019 Seyfarth theme</vt:lpstr>
      <vt:lpstr>2_Event</vt:lpstr>
      <vt:lpstr>3_Event</vt:lpstr>
      <vt:lpstr>8_Event</vt:lpstr>
      <vt:lpstr>Event</vt:lpstr>
      <vt:lpstr>PowerPoint Presentation</vt:lpstr>
      <vt:lpstr>Tips for Optimal Quality</vt:lpstr>
      <vt:lpstr>Continuing Education Credits</vt:lpstr>
      <vt:lpstr>Program Materials</vt:lpstr>
      <vt:lpstr>PowerPoint Presentation</vt:lpstr>
      <vt:lpstr>PowerPoint Presentation</vt:lpstr>
      <vt:lpstr>Public Readiness and Emergency Preparedness Act (“PREP Act”)</vt:lpstr>
      <vt:lpstr>PREP Act ‒ Energized  </vt:lpstr>
      <vt:lpstr>Examples of Previous PREP Act Declarations</vt:lpstr>
      <vt:lpstr>PREP Act Generally</vt:lpstr>
      <vt:lpstr>PREP Act Generally</vt:lpstr>
      <vt:lpstr>Secretary Azar’s Declaration – COVID-19</vt:lpstr>
      <vt:lpstr>Secretary Azar’s Declaration – COVID-19</vt:lpstr>
      <vt:lpstr>Secretary Azar’s Declaration – COVID-19</vt:lpstr>
      <vt:lpstr>Secretary Azar’s Declaration – COVID-19</vt:lpstr>
      <vt:lpstr>Secretary Azar’s Declaration – COVID-19</vt:lpstr>
      <vt:lpstr>Secretary Azar’s Declaration – COVID-19</vt:lpstr>
      <vt:lpstr>Countermeasures Injury Compensation Program</vt:lpstr>
      <vt:lpstr>Application to Intellectual Property is Unknown </vt:lpstr>
      <vt:lpstr>State Law &amp; State Decl. of Emergency</vt:lpstr>
      <vt:lpstr>JESSE COLEMAN Litigation Partner  Seyfarth Shaw, LLP  713-238-1805 jmcoleman@Seyfarth.com </vt:lpstr>
      <vt:lpstr>The Ongoing Saga of Interpretation</vt:lpstr>
      <vt:lpstr>Original Declaration </vt:lpstr>
      <vt:lpstr>First Amendment</vt:lpstr>
      <vt:lpstr>Advisory Opinion 20-01</vt:lpstr>
      <vt:lpstr>Advisory Opinion 20-02 </vt:lpstr>
      <vt:lpstr>Second Amendment</vt:lpstr>
      <vt:lpstr>Third Amendment</vt:lpstr>
      <vt:lpstr>Advisory Opinion 20-03 </vt:lpstr>
      <vt:lpstr>Advisory Opinion 20-04</vt:lpstr>
      <vt:lpstr>Fourth Amendment</vt:lpstr>
      <vt:lpstr>Fourth Amendment  (Part II)</vt:lpstr>
      <vt:lpstr>Advisory Opinion 21-01 </vt:lpstr>
      <vt:lpstr>Advisory Opinion 21-02</vt:lpstr>
      <vt:lpstr>PowerPoint Presentation</vt:lpstr>
      <vt:lpstr>Fifth Amendment</vt:lpstr>
      <vt:lpstr>Sixth Amendment</vt:lpstr>
      <vt:lpstr>The Courts and the PREP Act</vt:lpstr>
      <vt:lpstr>General Considerations </vt:lpstr>
      <vt:lpstr>Failure to Vaccinate</vt:lpstr>
      <vt:lpstr>Immunizing Versus Not</vt:lpstr>
      <vt:lpstr>Not Immunizing</vt:lpstr>
      <vt:lpstr>Immunizing Negligently – Two Views from HHS?</vt:lpstr>
      <vt:lpstr>Before, During and After Administration</vt:lpstr>
      <vt:lpstr>Before Administration – Compromised Vaccine</vt:lpstr>
      <vt:lpstr>During Administration</vt:lpstr>
      <vt:lpstr>After – Inadequate Monitoring</vt:lpstr>
      <vt:lpstr>Malpractice </vt:lpstr>
      <vt:lpstr>Vaccination Location Incidents</vt:lpstr>
      <vt:lpstr>Suppose an element of PREP Act immunity is missing such as…</vt:lpstr>
      <vt:lpstr>Willful Misconduct </vt:lpstr>
      <vt:lpstr>Willful Misconduct Claim</vt:lpstr>
      <vt:lpstr>Practical Considerations</vt:lpstr>
      <vt:lpstr>Increase Your Likelihood of Immunity and Protection</vt:lpstr>
      <vt:lpstr>Claims Beyond the PREP Act </vt:lpstr>
      <vt:lpstr>PowerPoint Presentation</vt:lpstr>
      <vt:lpstr>PowerPoint Presentation</vt:lpstr>
      <vt:lpstr>PowerPoint Presentation</vt:lpstr>
      <vt:lpstr>Not a Passholder Yet?  Try the CLE Individual Annual Pass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Johnetta Kelly</dc:creator>
  <cp:lastModifiedBy>Marquita Mack</cp:lastModifiedBy>
  <cp:revision>6</cp:revision>
  <cp:lastPrinted>1900-01-01T06:00:00Z</cp:lastPrinted>
  <dcterms:created xsi:type="dcterms:W3CDTF">1900-01-01T06:00:00Z</dcterms:created>
  <dcterms:modified xsi:type="dcterms:W3CDTF">2021-02-19T21:38:22Z</dcterms:modified>
</cp:coreProperties>
</file>